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383514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79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Переменная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ночью и утром дождь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гроза. Днем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пыльная буря. Ветер западный ночью 9-14, днем 15-20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22-24,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32-34 тепла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4918783"/>
              </p:ext>
            </p:extLst>
          </p:nvPr>
        </p:nvGraphicFramePr>
        <p:xfrm>
          <a:off x="5052561" y="4670011"/>
          <a:ext cx="4625291" cy="18584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991204266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Н. Бақытжан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15081</TotalTime>
  <Words>582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3600</cp:revision>
  <cp:lastPrinted>2021-07-01T03:56:27Z</cp:lastPrinted>
  <dcterms:created xsi:type="dcterms:W3CDTF">2018-03-27T06:03:00Z</dcterms:created>
  <dcterms:modified xsi:type="dcterms:W3CDTF">2025-06-18T06:25:32Z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