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716"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149396536"/>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маусым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286126254"/>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56</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0,349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0,156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650</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0,13</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17 маусым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69797"/>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18 маусымға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17 </a:t>
            </a:r>
            <a:r>
              <a:rPr lang="ru-RU" altLang="ru-RU" sz="1150" b="1" dirty="0" err="1">
                <a:latin typeface="Times New Roman" pitchFamily="18" charset="0"/>
                <a:cs typeface="Times New Roman" pitchFamily="18" charset="0"/>
              </a:rPr>
              <a:t>маусым</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18 </a:t>
            </a:r>
            <a:r>
              <a:rPr lang="ru-RU" altLang="ru-RU" sz="1150" b="1" dirty="0" err="1" smtClean="0">
                <a:latin typeface="Times New Roman" pitchFamily="18" charset="0"/>
                <a:cs typeface="Times New Roman" pitchFamily="18" charset="0"/>
              </a:rPr>
              <a:t>маусым</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Көшпелі </a:t>
            </a:r>
            <a:r>
              <a:rPr lang="kk-KZ" sz="1200" kern="1400" dirty="0">
                <a:latin typeface="Times New Roman"/>
                <a:ea typeface="Times New Roman"/>
              </a:rPr>
              <a:t>бұлтты, күндіз аздаған өткінші жаңбыр, найзағай. Батыстан, оңтүстік-батысқа жел соғады, күші 9-14, күндіз екпіні 15-18 м/с. Ауа температурасы түнде 18-20, күндіз 28-30 жылы</a:t>
            </a:r>
            <a:r>
              <a:rPr lang="kk-KZ" sz="1200" kern="1400" dirty="0" smtClean="0">
                <a:latin typeface="Times New Roman"/>
                <a:ea typeface="Times New Roman"/>
              </a:rPr>
              <a:t>.</a:t>
            </a: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18</a:t>
            </a:r>
            <a:r>
              <a:rPr lang="kk-KZ" altLang="ru-RU" sz="1150" b="1" dirty="0" smtClean="0">
                <a:latin typeface="Times New Roman" pitchFamily="18" charset="0"/>
                <a:cs typeface="Times New Roman" pitchFamily="18" charset="0"/>
              </a:rPr>
              <a:t> маусым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19 </a:t>
            </a:r>
            <a:r>
              <a:rPr lang="kk-KZ" altLang="ru-RU" sz="1150" b="1" dirty="0" smtClean="0">
                <a:latin typeface="Times New Roman" pitchFamily="18" charset="0"/>
                <a:cs typeface="Times New Roman" pitchFamily="18" charset="0"/>
              </a:rPr>
              <a:t>маусым</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150" kern="1400" dirty="0" smtClean="0">
                <a:solidFill>
                  <a:prstClr val="black"/>
                </a:solidFill>
                <a:latin typeface="Times New Roman"/>
                <a:ea typeface="Times New Roman"/>
              </a:rPr>
              <a:t>Көшпелі бұлтты, жауын-шашынсыз</a:t>
            </a:r>
            <a:r>
              <a:rPr lang="kk-KZ" sz="1150" kern="1400" dirty="0" smtClean="0">
                <a:latin typeface="Times New Roman"/>
                <a:ea typeface="Times New Roman"/>
              </a:rPr>
              <a:t>. Оңтүстік-батыстан, батыстан жел соғады, күші 9-14 м/с</a:t>
            </a:r>
            <a:r>
              <a:rPr lang="kk-KZ" sz="1150" kern="1400" dirty="0">
                <a:latin typeface="Times New Roman"/>
                <a:ea typeface="Times New Roman"/>
              </a:rPr>
              <a:t>. Ауа температурасы</a:t>
            </a:r>
            <a:r>
              <a:rPr lang="kk-KZ" sz="1150" kern="1400" dirty="0">
                <a:solidFill>
                  <a:srgbClr val="FF0000"/>
                </a:solidFill>
                <a:latin typeface="Times New Roman"/>
                <a:ea typeface="Times New Roman"/>
              </a:rPr>
              <a:t> </a:t>
            </a:r>
            <a:r>
              <a:rPr lang="kk-KZ" sz="1150" kern="1400" dirty="0" smtClean="0">
                <a:latin typeface="Times New Roman"/>
                <a:ea typeface="Times New Roman"/>
              </a:rPr>
              <a:t>18-20</a:t>
            </a:r>
            <a:r>
              <a:rPr lang="kk-KZ" sz="1150" kern="1400" dirty="0" smtClean="0">
                <a:solidFill>
                  <a:srgbClr val="FF0000"/>
                </a:solidFill>
                <a:latin typeface="Times New Roman"/>
                <a:ea typeface="Times New Roman"/>
              </a:rPr>
              <a:t> </a:t>
            </a:r>
            <a:r>
              <a:rPr lang="kk-KZ" sz="115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a:t>
            </a:r>
            <a:r>
              <a:rPr lang="kk-KZ" altLang="ru-RU" sz="1200" b="1" i="1"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28272</TotalTime>
  <Words>583</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4678</cp:revision>
  <cp:lastPrinted>2023-02-06T06:57:51Z</cp:lastPrinted>
  <dcterms:created xsi:type="dcterms:W3CDTF">2018-03-27T06:03:00Z</dcterms:created>
  <dcterms:modified xsi:type="dcterms:W3CDTF">2025-06-17T08:07:16Z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