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966" y="14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48625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93335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640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найзағай, күндіз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a:t>
            </a:r>
            <a:r>
              <a:rPr lang="kk-KZ" sz="1100" dirty="0" smtClean="0">
                <a:latin typeface="Times New Roman" pitchFamily="18" charset="0"/>
                <a:cs typeface="Times New Roman" pitchFamily="18" charset="0"/>
              </a:rPr>
              <a:t>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19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оңтүстік-батысқа ауысып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32400</TotalTime>
  <Words>576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6389</cp:revision>
  <cp:lastPrinted>2021-07-01T03:56:27Z</cp:lastPrinted>
  <dcterms:created xsi:type="dcterms:W3CDTF">2018-03-27T06:03:00Z</dcterms:created>
  <dcterms:modified xsi:type="dcterms:W3CDTF">2025-06-17T07:22:34Z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