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129290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a:t>
            </a:r>
            <a:r>
              <a:rPr lang="ru-RU" sz="1200">
                <a:latin typeface="Times New Roman" pitchFamily="18" charset="0"/>
                <a:cs typeface="Times New Roman" pitchFamily="18" charset="0"/>
              </a:rPr>
              <a:t>36-38 </a:t>
            </a:r>
            <a:r>
              <a:rPr lang="ru-RU" sz="1200" smtClean="0">
                <a:latin typeface="Times New Roman" pitchFamily="18" charset="0"/>
                <a:cs typeface="Times New Roman" pitchFamily="18" charset="0"/>
              </a:rPr>
              <a:t>градус</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Ауа райы көшпелі бұлтты, жаңбыр, найзағай, күндіз бұршақ.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9-14, күндіз кей уақыттары екпіні 15-20 м/с. Ауа температураасы түнде 17-19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4467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26624</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4884</cp:revision>
  <cp:lastPrinted>2021-07-01T07:38:07Z</cp:lastPrinted>
  <dcterms:created xsi:type="dcterms:W3CDTF">2018-03-27T06:03:00Z</dcterms:created>
  <dcterms:modified xsi:type="dcterms:W3CDTF">2025-06-17T07:31:44Z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