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47432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9-14, күндіз екпіні 15 м/с. Ауа температурасы түнде 20-22, күндіз 28-30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аздаған жаңбар жауады.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17-19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07812058"/>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18515</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3587</cp:revision>
  <cp:lastPrinted>2021-07-01T07:38:07Z</cp:lastPrinted>
  <dcterms:created xsi:type="dcterms:W3CDTF">2018-03-27T06:03:00Z</dcterms:created>
  <dcterms:modified xsi:type="dcterms:W3CDTF">2025-06-17T06:48:35Z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