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95286759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17</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dirty="0">
                <a:latin typeface="Times New Roman" pitchFamily="18" charset="0"/>
                <a:ea typeface="Calibri"/>
                <a:cs typeface="Times New Roman" pitchFamily="18" charset="0"/>
              </a:rPr>
              <a:t>18</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17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18</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күндіз жаңбыр, найзағай, бұршақ. Оңтүстіктен, о</a:t>
            </a:r>
            <a:r>
              <a:rPr lang="kk-KZ" sz="1100" dirty="0">
                <a:solidFill>
                  <a:prstClr val="black"/>
                </a:solidFill>
                <a:latin typeface="Times New Roman" pitchFamily="18" charset="0"/>
                <a:ea typeface="Calibri"/>
                <a:cs typeface="Times New Roman" pitchFamily="18" charset="0"/>
              </a:rPr>
              <a:t>ңтүстік-шығыстан жел соғады, к</a:t>
            </a:r>
            <a:r>
              <a:rPr lang="kk-KZ" sz="1100" kern="0" dirty="0">
                <a:solidFill>
                  <a:prstClr val="black"/>
                </a:solidFill>
                <a:latin typeface="Times New Roman" pitchFamily="18" charset="0"/>
                <a:ea typeface="Calibri"/>
                <a:cs typeface="Times New Roman" pitchFamily="18" charset="0"/>
                <a:sym typeface="Calibri"/>
              </a:rPr>
              <a:t>үші түнде 2-7, күндіз 9-14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a:t>
            </a:r>
            <a:r>
              <a:rPr lang="kk-KZ" sz="1100" dirty="0">
                <a:solidFill>
                  <a:prstClr val="black"/>
                </a:solidFill>
                <a:latin typeface="Times New Roman" pitchFamily="18" charset="0"/>
                <a:ea typeface="Calibri"/>
                <a:cs typeface="Times New Roman" pitchFamily="18" charset="0"/>
              </a:rPr>
              <a:t>19-21</a:t>
            </a:r>
            <a:r>
              <a:rPr lang="kk-KZ" sz="1100" kern="0" dirty="0">
                <a:solidFill>
                  <a:srgbClr val="000000"/>
                </a:solidFill>
                <a:latin typeface="Times New Roman" pitchFamily="18" charset="0"/>
                <a:ea typeface="Calibri"/>
                <a:cs typeface="Times New Roman" pitchFamily="18" charset="0"/>
                <a:sym typeface="Calibri"/>
              </a:rPr>
              <a:t>, </a:t>
            </a:r>
            <a:r>
              <a:rPr lang="kk-KZ" sz="1100" kern="0">
                <a:solidFill>
                  <a:srgbClr val="000000"/>
                </a:solidFill>
                <a:latin typeface="Times New Roman" pitchFamily="18" charset="0"/>
                <a:ea typeface="Calibri"/>
                <a:cs typeface="Times New Roman" pitchFamily="18" charset="0"/>
                <a:sym typeface="Calibri"/>
              </a:rPr>
              <a:t>күндіз 34-36 </a:t>
            </a:r>
            <a:r>
              <a:rPr lang="kk-KZ" sz="1100" kern="0" dirty="0">
                <a:solidFill>
                  <a:srgbClr val="000000"/>
                </a:solidFill>
                <a:latin typeface="Times New Roman" pitchFamily="18" charset="0"/>
                <a:ea typeface="Calibri"/>
                <a:cs typeface="Times New Roman" pitchFamily="18" charset="0"/>
                <a:sym typeface="Calibri"/>
              </a:rPr>
              <a:t>градус қатты ыстық.</a:t>
            </a:r>
          </a:p>
          <a:p>
            <a:pPr indent="182563" algn="just" eaLnBrk="1" fontAlgn="auto" hangingPunct="1">
              <a:spcBef>
                <a:spcPts val="0"/>
              </a:spcBef>
              <a:spcAft>
                <a:spcPts val="0"/>
              </a:spcAft>
              <a:buFontTx/>
              <a:buNone/>
              <a:defRPr/>
            </a:pPr>
            <a:endParaRPr lang="kk-KZ" sz="110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19</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18</a:t>
            </a:r>
            <a:r>
              <a:rPr lang="kk-KZ" altLang="ru-RU"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19</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уақыттарда</a:t>
            </a:r>
            <a:r>
              <a:rPr lang="kk-KZ" sz="1100" dirty="0">
                <a:solidFill>
                  <a:prstClr val="black"/>
                </a:solidFill>
                <a:latin typeface="Times New Roman" pitchFamily="18" charset="0"/>
                <a:ea typeface="Calibri"/>
                <a:cs typeface="Times New Roman" pitchFamily="18" charset="0"/>
              </a:rPr>
              <a:t>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latin typeface="Times New Roman" panose="02020603050405020304" pitchFamily="18" charset="0"/>
                <a:ea typeface="Calibri"/>
                <a:cs typeface="Times New Roman" panose="02020603050405020304" pitchFamily="18" charset="0"/>
              </a:rPr>
              <a:t>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20-22</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233367697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451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17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7690" y="2435542"/>
            <a:ext cx="4641057"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Түнде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қала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бойынша</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ауаның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ластану</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деңгейінің</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1"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жоғары</a:t>
            </a:r>
            <a:r>
              <a:rPr kumimoji="0" lang="ru-RU" sz="1100" b="1"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болуы</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kumimoji="0" lang="ru-RU" sz="11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күтілуде</a:t>
            </a: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1362</TotalTime>
  <Words>681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89</cp:revision>
  <dcterms:modified xsi:type="dcterms:W3CDTF">2025-06-17T06:55:35Z</dcterms:modified>
</cp:coreProperties>
</file>