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9" d="100"/>
          <a:sy n="89" d="100"/>
        </p:scale>
        <p:origin x="300"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36142414"/>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168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маусым</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114301"/>
            <a:ext cx="4681538" cy="2585323"/>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маусым</a:t>
            </a:r>
            <a:endParaRPr lang="kk-KZ" sz="1200" b="1" dirty="0">
              <a:solidFill>
                <a:prstClr val="black"/>
              </a:solidFill>
              <a:latin typeface="Times New Roman" panose="02020603050405020304" pitchFamily="18" charset="0"/>
              <a:cs typeface="Times New Roman" panose="02020603050405020304" pitchFamily="18" charset="0"/>
            </a:endParaRPr>
          </a:p>
          <a:p>
            <a:pPr algn="just"/>
            <a:r>
              <a:rPr lang="kk-KZ" altLang="ru-RU" sz="1200" b="1" dirty="0" smtClean="0">
                <a:solidFill>
                  <a:prstClr val="black"/>
                </a:solidFill>
                <a:latin typeface="Times New Roman" panose="02020603050405020304" pitchFamily="18" charset="0"/>
                <a:cs typeface="Times New Roman" panose="02020603050405020304" pitchFamily="18" charset="0"/>
              </a:rPr>
              <a:t>17  </a:t>
            </a:r>
            <a:r>
              <a:rPr lang="kk-KZ" sz="1200" b="1" dirty="0">
                <a:solidFill>
                  <a:prstClr val="black"/>
                </a:solidFill>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18</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pPr lvl="0" algn="just"/>
            <a:r>
              <a:rPr lang="kk-KZ" sz="1200" dirty="0" smtClean="0">
                <a:latin typeface="Times New Roman" panose="02020603050405020304" pitchFamily="18" charset="0"/>
                <a:cs typeface="Times New Roman" panose="02020603050405020304" pitchFamily="18" charset="0"/>
              </a:rPr>
              <a:t>Көшпелі б</a:t>
            </a:r>
            <a:r>
              <a:rPr lang="ru-RU" sz="1200" dirty="0" err="1">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кейде</a:t>
            </a:r>
            <a:r>
              <a:rPr lang="ru-RU" sz="1200" dirty="0"/>
              <a:t> </a:t>
            </a:r>
            <a:r>
              <a:rPr lang="ru-RU" sz="1200" dirty="0" smtClean="0">
                <a:solidFill>
                  <a:prstClr val="black"/>
                </a:solidFill>
                <a:latin typeface="Times New Roman" panose="02020603050405020304" pitchFamily="18" charset="0"/>
                <a:cs typeface="Times New Roman" panose="02020603050405020304" pitchFamily="18" charset="0"/>
              </a:rPr>
              <a:t>жаңбыр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найзағай</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Сол</a:t>
            </a:r>
            <a:r>
              <a:rPr lang="kk-KZ" sz="1200" kern="900" dirty="0" smtClean="0">
                <a:solidFill>
                  <a:srgbClr val="000000"/>
                </a:solidFill>
                <a:latin typeface="Times New Roman" panose="02020603050405020304" pitchFamily="18" charset="0"/>
                <a:ea typeface="Times New Roman" panose="02020603050405020304" pitchFamily="18" charset="0"/>
              </a:rPr>
              <a:t>түстік-шығыстан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9-14 </a:t>
            </a:r>
            <a:r>
              <a:rPr lang="ru-RU" sz="1200" dirty="0" smtClean="0">
                <a:solidFill>
                  <a:prstClr val="black"/>
                </a:solidFill>
                <a:latin typeface="Times New Roman" panose="02020603050405020304" pitchFamily="18" charset="0"/>
                <a:cs typeface="Times New Roman" panose="02020603050405020304" pitchFamily="18" charset="0"/>
              </a:rPr>
              <a:t>м/с</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a:t>
            </a:r>
            <a:r>
              <a:rPr lang="ru-RU" sz="1200" dirty="0" smtClean="0">
                <a:latin typeface="Times New Roman" panose="02020603050405020304" pitchFamily="18" charset="0"/>
                <a:cs typeface="Times New Roman" panose="02020603050405020304" pitchFamily="18" charset="0"/>
              </a:rPr>
              <a:t>-17,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25</a:t>
            </a:r>
            <a:r>
              <a:rPr lang="ru-RU" sz="1200" dirty="0" smtClean="0">
                <a:latin typeface="Times New Roman" panose="02020603050405020304" pitchFamily="18" charset="0"/>
                <a:cs typeface="Times New Roman" panose="02020603050405020304" pitchFamily="18" charset="0"/>
              </a:rPr>
              <a:t>-27 </a:t>
            </a:r>
            <a:r>
              <a:rPr lang="kk-KZ" sz="1200" kern="900" dirty="0">
                <a:solidFill>
                  <a:srgbClr val="000000"/>
                </a:solidFill>
                <a:latin typeface="Times New Roman" panose="02020603050405020304" pitchFamily="18" charset="0"/>
                <a:ea typeface="Times New Roman" panose="02020603050405020304" pitchFamily="18" charset="0"/>
              </a:rPr>
              <a:t>градус 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19 </a:t>
            </a:r>
            <a:r>
              <a:rPr lang="kk-KZ" sz="1200" b="1" dirty="0" smtClean="0">
                <a:solidFill>
                  <a:prstClr val="black"/>
                </a:solidFill>
                <a:latin typeface="Times New Roman" panose="02020603050405020304" pitchFamily="18" charset="0"/>
                <a:cs typeface="Times New Roman" panose="02020603050405020304" pitchFamily="18" charset="0"/>
              </a:rPr>
              <a:t>маусым</a:t>
            </a:r>
            <a:endParaRPr lang="kk-KZ" sz="1200" b="1" dirty="0">
              <a:solidFill>
                <a:prstClr val="black"/>
              </a:solidFill>
              <a:latin typeface="Times New Roman" panose="02020603050405020304" pitchFamily="18" charset="0"/>
              <a:cs typeface="Times New Roman" panose="02020603050405020304" pitchFamily="18" charset="0"/>
            </a:endParaRPr>
          </a:p>
          <a:p>
            <a:pPr algn="just"/>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18 </a:t>
            </a:r>
            <a:r>
              <a:rPr lang="kk-KZ" sz="1200" b="1" dirty="0" smtClean="0">
                <a:solidFill>
                  <a:prstClr val="black"/>
                </a:solidFill>
                <a:latin typeface="Times New Roman" panose="02020603050405020304" pitchFamily="18" charset="0"/>
                <a:cs typeface="Times New Roman" panose="02020603050405020304" pitchFamily="18" charset="0"/>
              </a:rPr>
              <a:t>маусым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19 </a:t>
            </a:r>
            <a:r>
              <a:rPr lang="kk-KZ" sz="1200" b="1" dirty="0" smtClean="0">
                <a:solidFill>
                  <a:prstClr val="black"/>
                </a:solidFill>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a:t>
            </a:r>
            <a:r>
              <a:rPr lang="ru-RU" sz="1200" dirty="0" err="1">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жаңбыр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a:t>
            </a:r>
            <a:r>
              <a:rPr lang="kk-KZ" sz="1200" kern="900" dirty="0" smtClean="0">
                <a:solidFill>
                  <a:srgbClr val="000000"/>
                </a:solidFill>
                <a:latin typeface="Times New Roman" panose="02020603050405020304" pitchFamily="18" charset="0"/>
              </a:rPr>
              <a:t>түстік-батыстан</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15-17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99157325"/>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latin typeface="Calibri"/>
                        </a:rPr>
                        <a:t>0</a:t>
                      </a:r>
                      <a:endParaRPr lang="ru-RU" sz="1100" b="0" i="0" u="none" strike="noStrike">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latin typeface="Calibri"/>
                        </a:rPr>
                        <a:t>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6</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latin typeface="Calibri"/>
                        </a:rPr>
                        <a:t>0.012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175</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0,035</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latin typeface="Calibri"/>
                        </a:rPr>
                        <a:t>1</a:t>
                      </a:r>
                      <a:endParaRPr lang="ru-RU" sz="1100" b="0" i="0" u="none" strike="noStrike">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0.005</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latin typeface="Calibri"/>
                        </a:rPr>
                        <a:t>1</a:t>
                      </a:r>
                      <a:endParaRPr lang="ru-RU" sz="1100" b="0" i="0" u="none" strike="noStrike">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0.002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latin typeface="Calibri"/>
                        </a:rPr>
                        <a:t>0</a:t>
                      </a:r>
                      <a:endParaRPr lang="ru-RU" sz="1100" b="0" i="0" u="none" strike="noStrike">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17 </a:t>
            </a:r>
            <a:r>
              <a:rPr lang="kk-KZ" sz="1200" b="1" dirty="0" smtClean="0">
                <a:solidFill>
                  <a:prstClr val="black"/>
                </a:solidFill>
                <a:latin typeface="Times New Roman" panose="02020603050405020304" pitchFamily="18" charset="0"/>
                <a:cs typeface="Times New Roman" panose="02020603050405020304" pitchFamily="18" charset="0"/>
              </a:rPr>
              <a:t>маусым</a:t>
            </a:r>
          </a:p>
          <a:p>
            <a:pPr lvl="0"/>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4250" y="2391006"/>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prstClr val="black"/>
                </a:solidFill>
                <a:latin typeface="Times New Roman" panose="02020603050405020304" pitchFamily="18" charset="0"/>
                <a:cs typeface="Times New Roman" panose="02020603050405020304" pitchFamily="18" charset="0"/>
              </a:rPr>
              <a:t>18 </a:t>
            </a:r>
            <a:r>
              <a:rPr lang="kk-KZ" sz="1200" dirty="0">
                <a:solidFill>
                  <a:prstClr val="black"/>
                </a:solidFill>
                <a:latin typeface="Times New Roman" panose="02020603050405020304" pitchFamily="18" charset="0"/>
                <a:cs typeface="Times New Roman" panose="02020603050405020304" pitchFamily="18" charset="0"/>
              </a:rPr>
              <a:t>маусым, түнде </a:t>
            </a:r>
            <a:r>
              <a:rPr lang="kk-KZ" sz="1200" dirty="0" smtClean="0">
                <a:solidFill>
                  <a:prstClr val="black"/>
                </a:solidFill>
                <a:latin typeface="Times New Roman" panose="02020603050405020304" pitchFamily="18" charset="0"/>
                <a:cs typeface="Times New Roman" panose="02020603050405020304" pitchFamily="18" charset="0"/>
              </a:rPr>
              <a:t>19</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маусым 2025 ж. метеорологиялық жағдайлар қала атмосферасында ластаушы заттардың сейілу ықпал етеді.</a:t>
            </a:r>
          </a:p>
          <a:p>
            <a:pPr algn="just"/>
            <a:r>
              <a:rPr lang="kk-KZ" sz="12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төмендеуі болады деп күтілуде</a:t>
            </a: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Шибаршина/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24843</TotalTime>
  <Words>585</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4851</cp:revision>
  <cp:lastPrinted>2021-07-01T07:38:07Z</cp:lastPrinted>
  <dcterms:created xsi:type="dcterms:W3CDTF">2018-03-27T06:03:00Z</dcterms:created>
  <dcterms:modified xsi:type="dcterms:W3CDTF">2025-06-17T07:31:31Z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