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2040175"/>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a:t>
            </a:r>
            <a:r>
              <a:rPr lang="kk-KZ" altLang="ru-RU" sz="1200" dirty="0" smtClean="0">
                <a:latin typeface="Times New Roman" panose="02020603050405020304" pitchFamily="18" charset="0"/>
                <a:cs typeface="Times New Roman" panose="02020603050405020304" pitchFamily="18" charset="0"/>
              </a:rPr>
              <a:t>өшпелі </a:t>
            </a:r>
            <a:r>
              <a:rPr lang="kk-KZ" altLang="ru-RU" sz="1200" dirty="0">
                <a:latin typeface="Times New Roman" panose="02020603050405020304" pitchFamily="18" charset="0"/>
                <a:cs typeface="Times New Roman" panose="02020603050405020304" pitchFamily="18" charset="0"/>
              </a:rPr>
              <a:t>бұлтты, күндіз </a:t>
            </a:r>
            <a:r>
              <a:rPr lang="kk-KZ" altLang="ru-RU" sz="1200" dirty="0" smtClean="0">
                <a:latin typeface="Times New Roman" panose="02020603050405020304" pitchFamily="18" charset="0"/>
                <a:cs typeface="Times New Roman" panose="02020603050405020304" pitchFamily="18" charset="0"/>
              </a:rPr>
              <a:t>аздаған жаңбыр, </a:t>
            </a:r>
            <a:r>
              <a:rPr lang="kk-KZ" altLang="ru-RU" sz="1200" dirty="0">
                <a:latin typeface="Times New Roman" panose="02020603050405020304" pitchFamily="18" charset="0"/>
                <a:cs typeface="Times New Roman" panose="02020603050405020304" pitchFamily="18" charset="0"/>
              </a:rPr>
              <a:t>найзағай, </a:t>
            </a:r>
            <a:r>
              <a:rPr lang="kk-KZ" altLang="ru-RU" sz="1200" dirty="0" smtClean="0">
                <a:latin typeface="Times New Roman" panose="02020603050405020304" pitchFamily="18" charset="0"/>
                <a:cs typeface="Times New Roman" panose="02020603050405020304" pitchFamily="18" charset="0"/>
              </a:rPr>
              <a:t>бұршақ, дауыл. Оңтүстік-шығыстан </a:t>
            </a:r>
            <a:r>
              <a:rPr lang="kk-KZ" altLang="ru-RU" sz="1200" dirty="0">
                <a:latin typeface="Times New Roman" panose="02020603050405020304" pitchFamily="18" charset="0"/>
                <a:cs typeface="Times New Roman" panose="02020603050405020304" pitchFamily="18" charset="0"/>
              </a:rPr>
              <a:t>соққан жел солтүстік-батысқа ауысады, күші 9-14, күндіз екпіні 15-20 м/с. </a:t>
            </a:r>
            <a:r>
              <a:rPr lang="kk-KZ" altLang="ru-RU" sz="1200">
                <a:latin typeface="Times New Roman" panose="02020603050405020304" pitchFamily="18" charset="0"/>
                <a:cs typeface="Times New Roman" panose="02020603050405020304" pitchFamily="18" charset="0"/>
              </a:rPr>
              <a:t>Ауа </a:t>
            </a:r>
            <a:r>
              <a:rPr lang="kk-KZ" altLang="ru-RU" sz="120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24-26 </a:t>
            </a:r>
            <a:r>
              <a:rPr lang="kk-KZ" altLang="ru-RU" sz="1200" dirty="0" smtClean="0">
                <a:latin typeface="Times New Roman" panose="02020603050405020304" pitchFamily="18" charset="0"/>
                <a:cs typeface="Times New Roman" panose="02020603050405020304" pitchFamily="18" charset="0"/>
              </a:rPr>
              <a:t>градус жылы</a:t>
            </a:r>
            <a:r>
              <a:rPr lang="kk-KZ" altLang="ru-RU" sz="1200" dirty="0">
                <a:latin typeface="Times New Roman" panose="02020603050405020304" pitchFamily="18" charset="0"/>
                <a:cs typeface="Times New Roman" panose="02020603050405020304" pitchFamily="18" charset="0"/>
              </a:rPr>
              <a:t>, күндіз қатты ыстық </a:t>
            </a:r>
            <a:r>
              <a:rPr lang="kk-KZ" altLang="ru-RU" sz="1200" dirty="0" smtClean="0">
                <a:latin typeface="Times New Roman" panose="02020603050405020304" pitchFamily="18" charset="0"/>
                <a:cs typeface="Times New Roman" panose="02020603050405020304" pitchFamily="18" charset="0"/>
              </a:rPr>
              <a:t>36-38 градус.</a:t>
            </a:r>
          </a:p>
          <a:p>
            <a:pPr algn="just"/>
            <a:r>
              <a:rPr lang="ru-RU" altLang="ru-RU" sz="1150" b="1" dirty="0" smtClean="0">
                <a:latin typeface="Times New Roman" panose="02020603050405020304" pitchFamily="18" charset="0"/>
                <a:cs typeface="Times New Roman" panose="02020603050405020304" pitchFamily="18" charset="0"/>
              </a:rPr>
              <a:t>                                19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жаңбыр, найзағай,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бұршақ. Солтүстік-батыстан </a:t>
            </a:r>
            <a:r>
              <a:rPr lang="kk-KZ" altLang="ru-RU" sz="1200" dirty="0">
                <a:latin typeface="Times New Roman" panose="02020603050405020304" pitchFamily="18" charset="0"/>
                <a:cs typeface="Times New Roman" panose="02020603050405020304" pitchFamily="18" charset="0"/>
              </a:rPr>
              <a:t>жел соғады, күші 9-14, күндіз кей уақыттары екпіні 15-20 м/с. Ауа </a:t>
            </a:r>
            <a:r>
              <a:rPr lang="kk-KZ" altLang="ru-RU" sz="1200" dirty="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20-22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06025829"/>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25043</TotalTime>
  <Words>528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4687</cp:revision>
  <cp:lastPrinted>2021-07-01T07:38:07Z</cp:lastPrinted>
  <dcterms:created xsi:type="dcterms:W3CDTF">2018-03-27T06:03:00Z</dcterms:created>
  <dcterms:modified xsi:type="dcterms:W3CDTF">2025-06-17T07:30:52Z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