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228" y="19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168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17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8434999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17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18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күндіз бұршақ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соғатын жел солтүстік-шығысқа ауысады, күші 9-14,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24-26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endParaRPr lang="kk-KZ" sz="1100" dirty="0">
              <a:latin typeface="Times New Roman" pitchFamily="18" charset="0"/>
              <a:cs typeface="Times New Roman" pitchFamily="18" charset="0"/>
            </a:endParaRPr>
          </a:p>
          <a:p>
            <a:pPr indent="180975" algn="ctr">
              <a:tabLst>
                <a:tab pos="179388" algn="l"/>
              </a:tabLst>
            </a:pPr>
            <a:r>
              <a:rPr lang="kk-KZ" sz="1100" b="1" dirty="0" smtClean="0">
                <a:solidFill>
                  <a:srgbClr val="000000"/>
                </a:solidFill>
                <a:latin typeface="Times New Roman" pitchFamily="18" charset="0"/>
                <a:cs typeface="Times New Roman" pitchFamily="18" charset="0"/>
              </a:rPr>
              <a:t>19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18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19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9-14, екпіні 15-20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17-19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18</a:t>
            </a:r>
            <a:r>
              <a:rPr 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a:t>
            </a:r>
            <a:r>
              <a:rPr lang="kk-KZ" sz="1100" dirty="0" smtClean="0">
                <a:solidFill>
                  <a:schemeClr val="tx1"/>
                </a:solidFill>
                <a:latin typeface="Times New Roman" pitchFamily="18" charset="0"/>
                <a:cs typeface="Times New Roman" pitchFamily="18" charset="0"/>
              </a:rPr>
              <a:t>19</a:t>
            </a:r>
            <a:r>
              <a:rPr 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16602</TotalTime>
  <Words>561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6466</cp:revision>
  <cp:lastPrinted>2021-07-01T03:56:27Z</cp:lastPrinted>
  <dcterms:created xsi:type="dcterms:W3CDTF">2018-03-27T06:03:00Z</dcterms:created>
  <dcterms:modified xsi:type="dcterms:W3CDTF">2025-06-17T07:32:12Z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