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68352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a:t>
            </a:r>
            <a:r>
              <a:rPr lang="ru-RU" sz="1200" dirty="0" err="1"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36-38 градус.</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18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Ауа райы 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бұршақ. </a:t>
            </a:r>
            <a:r>
              <a:rPr lang="kk-KZ" altLang="ru-RU" sz="1200" dirty="0">
                <a:latin typeface="Times New Roman" panose="02020603050405020304" pitchFamily="18" charset="0"/>
                <a:cs typeface="Times New Roman" panose="02020603050405020304" pitchFamily="18" charset="0"/>
              </a:rPr>
              <a:t>Оңтүстік-шығыстан жел соғады, күші 9-14, күндіз кей уақыттары екпіні 15-20 м/с. Ауа температураасы түнде </a:t>
            </a:r>
            <a:r>
              <a:rPr lang="kk-KZ" altLang="ru-RU" sz="1200">
                <a:latin typeface="Times New Roman" panose="02020603050405020304" pitchFamily="18" charset="0"/>
                <a:cs typeface="Times New Roman" panose="02020603050405020304" pitchFamily="18" charset="0"/>
              </a:rPr>
              <a:t>17-19 </a:t>
            </a:r>
            <a:r>
              <a:rPr lang="kk-KZ" altLang="ru-RU" sz="1200" smtClean="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r>
              <a:rPr lang="kk-KZ" alt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94061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24728</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4785</cp:revision>
  <cp:lastPrinted>2021-07-01T03:56:27Z</cp:lastPrinted>
  <dcterms:created xsi:type="dcterms:W3CDTF">2018-03-27T06:03:00Z</dcterms:created>
  <dcterms:modified xsi:type="dcterms:W3CDTF">2025-06-17T07:32:01Z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