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926104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18</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 жауады</a:t>
            </a:r>
            <a:r>
              <a:rPr lang="kk-KZ" sz="1200" dirty="0" smtClean="0">
                <a:latin typeface="Times New Roman" panose="02020603050405020304" pitchFamily="18" charset="0"/>
                <a:cs typeface="Times New Roman" panose="02020603050405020304" pitchFamily="18" charset="0"/>
              </a:rPr>
              <a:t>, найзағай болады. </a:t>
            </a:r>
            <a:r>
              <a:rPr lang="kk-KZ" sz="1200" kern="1400" dirty="0" smtClean="0">
                <a:solidFill>
                  <a:srgbClr val="000000"/>
                </a:solidFill>
                <a:latin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күндіз екпіні 15-20 </a:t>
            </a:r>
            <a:r>
              <a:rPr lang="kk-KZ" sz="1200" dirty="0" smtClean="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 градус </a:t>
            </a:r>
            <a:r>
              <a:rPr lang="kk-KZ" sz="1200" dirty="0" smtClean="0">
                <a:latin typeface="Times New Roman" panose="02020603050405020304" pitchFamily="18" charset="0"/>
                <a:cs typeface="Times New Roman" panose="02020603050405020304" pitchFamily="18" charset="0"/>
              </a:rPr>
              <a:t>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a:t>
            </a:r>
            <a:r>
              <a:rPr lang="kk-KZ" sz="1200" kern="1400" dirty="0" smtClean="0">
                <a:solidFill>
                  <a:srgbClr val="000000"/>
                </a:solidFill>
                <a:latin typeface="Times New Roman" panose="02020603050405020304" pitchFamily="18" charset="0"/>
              </a:rPr>
              <a:t>түстік-батыстан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18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19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28993</TotalTime>
  <Words>533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5722</cp:revision>
  <cp:lastPrinted>2021-07-01T07:38:07Z</cp:lastPrinted>
  <dcterms:created xsi:type="dcterms:W3CDTF">2018-03-27T06:03:00Z</dcterms:created>
  <dcterms:modified xsi:type="dcterms:W3CDTF">2025-06-17T09:34:41Z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