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79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3944224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№168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07771"/>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kk-KZ"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8" y="212042"/>
            <a:ext cx="4808536" cy="212365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маусым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жауын-шашынсыз. </a:t>
            </a:r>
            <a:r>
              <a:rPr lang="kk-KZ" sz="1200" dirty="0" smtClean="0">
                <a:solidFill>
                  <a:prstClr val="black"/>
                </a:solidFill>
                <a:latin typeface="Times New Roman" pitchFamily="18" charset="0"/>
                <a:cs typeface="Times New Roman" pitchFamily="18" charset="0"/>
              </a:rPr>
              <a:t>Оңтүстіктен соғатын жел солтүстік-батысқа ауысады,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2-7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15</a:t>
            </a:r>
            <a:r>
              <a:rPr lang="kk-KZ" sz="1200" dirty="0" smtClean="0">
                <a:solidFill>
                  <a:prstClr val="black"/>
                </a:solidFill>
                <a:latin typeface="Times New Roman" pitchFamily="18" charset="0"/>
                <a:cs typeface="Times New Roman" pitchFamily="18" charset="0"/>
              </a:rPr>
              <a:t>-17</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31-33°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9</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8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a:t>
            </a:r>
            <a:r>
              <a:rPr lang="kk-KZ" sz="1200" b="1" dirty="0">
                <a:latin typeface="Times New Roman" panose="02020603050405020304" pitchFamily="18" charset="0"/>
                <a:cs typeface="Times New Roman" panose="02020603050405020304" pitchFamily="18" charset="0"/>
              </a:rPr>
              <a:t>9</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a:t>
            </a:r>
            <a:r>
              <a:rPr lang="kk-KZ" sz="1200" dirty="0" smtClean="0">
                <a:solidFill>
                  <a:prstClr val="black"/>
                </a:solidFill>
                <a:latin typeface="Times New Roman" pitchFamily="18" charset="0"/>
                <a:cs typeface="Times New Roman" pitchFamily="18" charset="0"/>
              </a:rPr>
              <a:t>бұлтты,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60426837"/>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0,541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0,697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
        <p:nvSpPr>
          <p:cNvPr id="22" name="TextBox 13"/>
          <p:cNvSpPr txBox="1"/>
          <p:nvPr/>
        </p:nvSpPr>
        <p:spPr>
          <a:xfrm>
            <a:off x="5044851"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 sz="1200" dirty="0" smtClean="0">
                <a:solidFill>
                  <a:prstClr val="black"/>
                </a:solidFill>
                <a:latin typeface="Times New Roman" panose="02020603050405020304" pitchFamily="18" charset="0"/>
                <a:cs typeface="Times New Roman" panose="02020603050405020304" pitchFamily="18" charset="0"/>
              </a:rPr>
              <a:t>1</a:t>
            </a:r>
            <a:r>
              <a:rPr lang="kk-KZ" sz="1200" dirty="0" smtClean="0">
                <a:solidFill>
                  <a:prstClr val="black"/>
                </a:solidFill>
                <a:latin typeface="Times New Roman" panose="02020603050405020304" pitchFamily="18" charset="0"/>
                <a:cs typeface="Times New Roman" panose="02020603050405020304" pitchFamily="18" charset="0"/>
              </a:rPr>
              <a:t>8 </a:t>
            </a:r>
            <a:r>
              <a:rPr lang="kk-KZ" sz="1200" dirty="0">
                <a:solidFill>
                  <a:prstClr val="black"/>
                </a:solidFill>
                <a:latin typeface="Times New Roman" panose="02020603050405020304" pitchFamily="18" charset="0"/>
                <a:cs typeface="Times New Roman" panose="02020603050405020304" pitchFamily="18" charset="0"/>
              </a:rPr>
              <a:t>маусымда 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
        <p:nvSpPr>
          <p:cNvPr id="23" name="TextBox 13"/>
          <p:cNvSpPr txBox="1"/>
          <p:nvPr/>
        </p:nvSpPr>
        <p:spPr>
          <a:xfrm>
            <a:off x="5010153" y="323077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Эрнст Л.В.</a:t>
            </a: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20992</TotalTime>
  <Words>647</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3539</cp:revision>
  <cp:lastPrinted>2021-07-01T03:56:27Z</cp:lastPrinted>
  <dcterms:created xsi:type="dcterms:W3CDTF">2018-03-27T06:03:00Z</dcterms:created>
  <dcterms:modified xsi:type="dcterms:W3CDTF">2025-06-17T07:30:41Z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