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230373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маусымға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батыстан 6-11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24-26 жылы</a:t>
            </a:r>
            <a:r>
              <a:rPr lang="kk-KZ" sz="1200" dirty="0" smtClean="0">
                <a:latin typeface="Times New Roman" panose="02020603050405020304" pitchFamily="18" charset="0"/>
                <a:cs typeface="Times New Roman" panose="02020603050405020304" pitchFamily="18" charset="0"/>
              </a:rPr>
              <a:t>, күндіз </a:t>
            </a:r>
            <a:r>
              <a:rPr lang="kk-KZ" sz="1200" dirty="0" smtClean="0">
                <a:latin typeface="Times New Roman" panose="02020603050405020304" pitchFamily="18" charset="0"/>
                <a:cs typeface="Times New Roman" panose="02020603050405020304" pitchFamily="18" charset="0"/>
              </a:rPr>
              <a:t>42-44 градус </a:t>
            </a:r>
            <a:r>
              <a:rPr lang="kk-KZ" sz="1200" dirty="0" smtClean="0">
                <a:latin typeface="Times New Roman" panose="02020603050405020304" pitchFamily="18" charset="0"/>
                <a:cs typeface="Times New Roman" panose="02020603050405020304" pitchFamily="18" charset="0"/>
              </a:rPr>
              <a:t>қатты ыстық.</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маусымға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оңтүстіктен түнде 2-7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26-28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5764003"/>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4210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0.842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0.791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076750697"/>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15832</TotalTime>
  <Words>532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3707</cp:revision>
  <cp:lastPrinted>2021-07-01T07:38:07Z</cp:lastPrinted>
  <dcterms:created xsi:type="dcterms:W3CDTF">2018-03-27T06:03:00Z</dcterms:created>
  <dcterms:modified xsi:type="dcterms:W3CDTF">2025-06-16T06:06:25Z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