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672425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16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575262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58199"/>
            <a:ext cx="4726961" cy="138499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17 </a:t>
            </a:r>
            <a:r>
              <a:rPr lang="kk-KZ" sz="1050" b="1" kern="1400" dirty="0">
                <a:latin typeface="Times New Roman" panose="02020603050405020304" pitchFamily="18" charset="0"/>
                <a:cs typeface="Times New Roman" panose="02020603050405020304" pitchFamily="18" charset="0"/>
              </a:rPr>
              <a:t>маусымға</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16 маусым с. 20-ден 17 маусым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жауын-шашынсыз. Онтүстік-шығыстан жел соғады, күші 9-14 м/с.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18-20,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33-35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 </a:t>
            </a:r>
          </a:p>
          <a:p>
            <a:pPr algn="ctr"/>
            <a:r>
              <a:rPr lang="kk-KZ" sz="1050" b="1" kern="1400" dirty="0">
                <a:latin typeface="Times New Roman" panose="02020603050405020304" pitchFamily="18" charset="0"/>
                <a:cs typeface="Times New Roman" panose="02020603050405020304" pitchFamily="18" charset="0"/>
              </a:rPr>
              <a:t> 18 маусым</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17 маусым </a:t>
            </a:r>
            <a:r>
              <a:rPr lang="ru-RU" sz="1050" b="1" dirty="0">
                <a:latin typeface="Times New Roman" panose="02020603050405020304" pitchFamily="18" charset="0"/>
                <a:cs typeface="Times New Roman" panose="02020603050405020304" pitchFamily="18" charset="0"/>
              </a:rPr>
              <a:t>с. 20-ден 18 </a:t>
            </a:r>
            <a:r>
              <a:rPr lang="ru-RU" sz="1050" b="1" kern="1400" dirty="0">
                <a:latin typeface="Times New Roman" panose="02020603050405020304" pitchFamily="18" charset="0"/>
                <a:cs typeface="Times New Roman" panose="02020603050405020304" pitchFamily="18" charset="0"/>
              </a:rPr>
              <a:t>маусым</a:t>
            </a:r>
            <a:r>
              <a:rPr lang="kk-KZ" sz="1050" b="1" kern="1400" dirty="0">
                <a:latin typeface="Times New Roman" panose="02020603050405020304" pitchFamily="18" charset="0"/>
                <a:cs typeface="Times New Roman" panose="02020603050405020304" pitchFamily="18" charset="0"/>
              </a:rPr>
              <a:t>ғ</a:t>
            </a:r>
            <a:r>
              <a:rPr lang="ru-RU" sz="1050" b="1" kern="1400" dirty="0">
                <a:latin typeface="Times New Roman" panose="02020603050405020304" pitchFamily="18" charset="0"/>
                <a:cs typeface="Times New Roman" panose="02020603050405020304" pitchFamily="18" charset="0"/>
              </a:rPr>
              <a:t>а</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жауын-шашынсыз. Онтүстік-шығыстан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9-14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19-21 </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050" dirty="0">
                <a:latin typeface="Times New Roman" panose="02020603050405020304" pitchFamily="18" charset="0"/>
                <a:cs typeface="Times New Roman" panose="02020603050405020304" pitchFamily="18" charset="0"/>
              </a:rPr>
              <a:t>.</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17 маусымда, түнде 18 </a:t>
            </a:r>
            <a:r>
              <a:rPr lang="kk-KZ" sz="1050" dirty="0">
                <a:solidFill>
                  <a:schemeClr val="tx1"/>
                </a:solidFill>
                <a:latin typeface="Times New Roman" panose="02020603050405020304" pitchFamily="18" charset="0"/>
                <a:cs typeface="Times New Roman" panose="02020603050405020304" pitchFamily="18" charset="0"/>
              </a:rPr>
              <a:t>муасымда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Седелева Н</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41730</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6429</cp:revision>
  <cp:lastPrinted>2023-01-16T10:13:34Z</cp:lastPrinted>
  <dcterms:created xsi:type="dcterms:W3CDTF">2018-03-27T06:03:00Z</dcterms:created>
  <dcterms:modified xsi:type="dcterms:W3CDTF">2025-06-16T06:42:55Z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