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9324" y="8804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76071957"/>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167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маусым</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23604"/>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00" b="1" dirty="0" smtClean="0">
                <a:latin typeface="Times New Roman" panose="02020603050405020304" pitchFamily="18" charset="0"/>
                <a:cs typeface="Times New Roman" panose="02020603050405020304" pitchFamily="18" charset="0"/>
              </a:rPr>
              <a:t>17 </a:t>
            </a:r>
            <a:r>
              <a:rPr lang="kk-KZ" sz="1100" b="1" dirty="0">
                <a:solidFill>
                  <a:srgbClr val="000000"/>
                </a:solidFill>
                <a:latin typeface="Times New Roman" pitchFamily="18" charset="0"/>
                <a:cs typeface="Times New Roman" pitchFamily="18" charset="0"/>
              </a:rPr>
              <a:t>маусым</a:t>
            </a:r>
            <a:r>
              <a:rPr lang="kk-KZ" altLang="ru-RU" sz="1100" b="1" dirty="0">
                <a:solidFill>
                  <a:srgbClr val="000000"/>
                </a:solidFill>
                <a:latin typeface="Times New Roman" pitchFamily="18" charset="0"/>
                <a:cs typeface="Times New Roman" pitchFamily="18" charset="0"/>
              </a:rPr>
              <a:t>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ru-RU" altLang="ru-RU" sz="1200" b="1" dirty="0" smtClean="0">
                <a:latin typeface="Times New Roman" panose="02020603050405020304" pitchFamily="18" charset="0"/>
                <a:cs typeface="Times New Roman" panose="02020603050405020304" pitchFamily="18" charset="0"/>
              </a:rPr>
              <a:t>16</a:t>
            </a:r>
            <a:r>
              <a:rPr lang="ru-RU" sz="1200" b="1" dirty="0" smtClean="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itchFamily="18" charset="0"/>
                <a:cs typeface="Times New Roman" pitchFamily="18" charset="0"/>
              </a:rPr>
              <a:t>маусым</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altLang="ru-RU" sz="1100" b="1" dirty="0" smtClean="0">
                <a:latin typeface="Times New Roman" panose="02020603050405020304" pitchFamily="18" charset="0"/>
                <a:cs typeface="Times New Roman" panose="02020603050405020304" pitchFamily="18" charset="0"/>
              </a:rPr>
              <a:t>17</a:t>
            </a:r>
            <a:r>
              <a:rPr lang="ru-RU" sz="1100" b="1" dirty="0" smtClean="0">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rPr>
              <a:t>маусым</a:t>
            </a:r>
            <a:r>
              <a:rPr lang="kk-KZ" altLang="ru-RU" sz="1100" b="1" dirty="0" smtClean="0">
                <a:solidFill>
                  <a:srgbClr val="000000"/>
                </a:solidFill>
                <a:latin typeface="Times New Roman" pitchFamily="18" charset="0"/>
                <a:cs typeface="Times New Roman" pitchFamily="18" charset="0"/>
              </a:rPr>
              <a:t>ға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 кей уақыттарда </a:t>
            </a:r>
            <a:r>
              <a:rPr lang="kk-KZ" sz="1200" dirty="0" smtClean="0">
                <a:latin typeface="Times New Roman" panose="02020603050405020304" pitchFamily="18" charset="0"/>
                <a:cs typeface="Times New Roman" panose="02020603050405020304" pitchFamily="18" charset="0"/>
              </a:rPr>
              <a:t>жауын-шашын жауады, найзағай болады. </a:t>
            </a:r>
            <a:r>
              <a:rPr lang="kk-KZ" sz="1200" kern="1400" dirty="0" smtClean="0">
                <a:solidFill>
                  <a:srgbClr val="000000"/>
                </a:solidFill>
                <a:latin typeface="Times New Roman" panose="02020603050405020304" pitchFamily="18" charset="0"/>
              </a:rPr>
              <a:t>Сол</a:t>
            </a:r>
            <a:r>
              <a:rPr lang="kk-KZ" sz="1200" kern="1400" dirty="0" smtClean="0">
                <a:solidFill>
                  <a:srgbClr val="000000"/>
                </a:solidFill>
                <a:latin typeface="Times New Roman" panose="02020603050405020304" pitchFamily="18" charset="0"/>
                <a:ea typeface="Times New Roman" panose="02020603050405020304" pitchFamily="18" charset="0"/>
              </a:rPr>
              <a:t>түстік-батыстан жел соғады</a:t>
            </a:r>
            <a:r>
              <a:rPr lang="kk-KZ" sz="1200" dirty="0" smtClean="0">
                <a:latin typeface="Times New Roman" panose="02020603050405020304" pitchFamily="18" charset="0"/>
                <a:cs typeface="Times New Roman" panose="02020603050405020304" pitchFamily="18" charset="0"/>
              </a:rPr>
              <a:t>, күші 7-12 м/с. Ауа температурасы түнде 16-18, күндіз 27-29 </a:t>
            </a:r>
            <a:r>
              <a:rPr lang="kk-KZ" sz="1200" dirty="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жылы </a:t>
            </a:r>
            <a:r>
              <a:rPr lang="kk-KZ" sz="1200" dirty="0" smtClean="0">
                <a:latin typeface="Times New Roman" panose="02020603050405020304" pitchFamily="18" charset="0"/>
                <a:cs typeface="Times New Roman" panose="02020603050405020304" pitchFamily="18" charset="0"/>
              </a:rPr>
              <a:t>болады.</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kk-KZ" sz="1200" b="1" dirty="0" smtClean="0">
                <a:solidFill>
                  <a:srgbClr val="000000"/>
                </a:solidFill>
                <a:latin typeface="Times New Roman" pitchFamily="18" charset="0"/>
                <a:cs typeface="Times New Roman" pitchFamily="18" charset="0"/>
              </a:rPr>
              <a:t>маусым</a:t>
            </a:r>
            <a:r>
              <a:rPr lang="kk-KZ" altLang="ru-RU" sz="1200" b="1" dirty="0" smtClean="0">
                <a:solidFill>
                  <a:srgbClr val="000000"/>
                </a:solidFill>
                <a:latin typeface="Times New Roman" pitchFamily="18" charset="0"/>
                <a:cs typeface="Times New Roman" pitchFamily="18" charset="0"/>
              </a:rPr>
              <a:t>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latin typeface="Times New Roman" panose="02020603050405020304" pitchFamily="18" charset="0"/>
                <a:cs typeface="Times New Roman" panose="02020603050405020304" pitchFamily="18" charset="0"/>
              </a:rPr>
              <a:t>17 </a:t>
            </a:r>
            <a:r>
              <a:rPr lang="kk-KZ" sz="1200" b="1" dirty="0">
                <a:solidFill>
                  <a:srgbClr val="000000"/>
                </a:solidFill>
                <a:latin typeface="Times New Roman" pitchFamily="18" charset="0"/>
                <a:cs typeface="Times New Roman" pitchFamily="18" charset="0"/>
              </a:rPr>
              <a:t>маусым</a:t>
            </a:r>
            <a:r>
              <a:rPr lang="kk-KZ" altLang="ru-RU" sz="1200" b="1" dirty="0">
                <a:solidFill>
                  <a:srgbClr val="000000"/>
                </a:solidFill>
                <a:latin typeface="Times New Roman" pitchFamily="18" charset="0"/>
                <a:cs typeface="Times New Roman" pitchFamily="18" charset="0"/>
              </a:rPr>
              <a:t>ға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18</a:t>
            </a:r>
            <a:r>
              <a:rPr lang="kk-KZ" sz="1200" b="1" dirty="0" smtClean="0">
                <a:solidFill>
                  <a:srgbClr val="000000"/>
                </a:solidFill>
                <a:latin typeface="Times New Roman" pitchFamily="18" charset="0"/>
                <a:cs typeface="Times New Roman" pitchFamily="18" charset="0"/>
              </a:rPr>
              <a:t> маусым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kern="1400" dirty="0" smtClean="0">
                <a:solidFill>
                  <a:srgbClr val="000000"/>
                </a:solidFill>
                <a:latin typeface="Times New Roman" panose="02020603050405020304" pitchFamily="18" charset="0"/>
              </a:rPr>
              <a:t>Солтүстік-батыстан</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жел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5-10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16-18 градус жылы </a:t>
            </a:r>
            <a:r>
              <a:rPr lang="kk-KZ" sz="1200" dirty="0">
                <a:latin typeface="Times New Roman" panose="02020603050405020304" pitchFamily="18" charset="0"/>
                <a:cs typeface="Times New Roman" panose="02020603050405020304" pitchFamily="18" charset="0"/>
              </a:rPr>
              <a:t>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46252422"/>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047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2.813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маусымдағы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a:solidFill>
                  <a:schemeClr val="tx1"/>
                </a:solidFill>
                <a:latin typeface="Times New Roman" panose="02020603050405020304" pitchFamily="18" charset="0"/>
                <a:cs typeface="Times New Roman" panose="02020603050405020304" pitchFamily="18" charset="0"/>
              </a:rPr>
              <a:t>жылғы </a:t>
            </a:r>
            <a:r>
              <a:rPr lang="kk-KZ" sz="1150" smtClean="0">
                <a:solidFill>
                  <a:schemeClr val="tx1"/>
                </a:solidFill>
                <a:latin typeface="Times New Roman" panose="02020603050405020304" pitchFamily="18" charset="0"/>
                <a:cs typeface="Times New Roman" panose="02020603050405020304" pitchFamily="18" charset="0"/>
              </a:rPr>
              <a:t>17 </a:t>
            </a:r>
            <a:r>
              <a:rPr lang="kk-KZ" sz="1150" dirty="0" smtClean="0">
                <a:solidFill>
                  <a:schemeClr val="tx1"/>
                </a:solidFill>
                <a:latin typeface="Times New Roman" panose="02020603050405020304" pitchFamily="18" charset="0"/>
                <a:cs typeface="Times New Roman" panose="02020603050405020304" pitchFamily="18" charset="0"/>
              </a:rPr>
              <a:t>маусымда</a:t>
            </a:r>
            <a:r>
              <a:rPr lang="kk-KZ" sz="1150" smtClean="0">
                <a:solidFill>
                  <a:schemeClr val="tx1"/>
                </a:solidFill>
                <a:latin typeface="Times New Roman" panose="02020603050405020304" pitchFamily="18" charset="0"/>
                <a:cs typeface="Times New Roman" panose="02020603050405020304" pitchFamily="18" charset="0"/>
              </a:rPr>
              <a:t>, 18 </a:t>
            </a:r>
            <a:r>
              <a:rPr lang="kk-KZ" sz="1150" dirty="0" smtClean="0">
                <a:solidFill>
                  <a:schemeClr val="tx1"/>
                </a:solidFill>
                <a:latin typeface="Times New Roman" panose="02020603050405020304" pitchFamily="18" charset="0"/>
                <a:cs typeface="Times New Roman" panose="02020603050405020304" pitchFamily="18" charset="0"/>
              </a:rPr>
              <a:t>маусымда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28852</TotalTime>
  <Words>530</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5718</cp:revision>
  <cp:lastPrinted>2021-07-01T07:38:07Z</cp:lastPrinted>
  <dcterms:created xsi:type="dcterms:W3CDTF">2018-03-27T06:03:00Z</dcterms:created>
  <dcterms:modified xsi:type="dcterms:W3CDTF">2025-06-16T09:06:32Z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