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325233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таңертең және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күндіз 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kk-KZ" sz="1200" kern="900" dirty="0" smtClean="0">
                <a:solidFill>
                  <a:srgbClr val="000000"/>
                </a:solidFill>
                <a:latin typeface="Times New Roman" panose="02020603050405020304" pitchFamily="18" charset="0"/>
              </a:rPr>
              <a:t>Солтүстік-батыстан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18-20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915732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0</a:t>
                      </a:r>
                      <a:endParaRPr lang="ru-RU" sz="1100" b="0" i="0" u="none" strike="noStrike">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0.012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1</a:t>
                      </a:r>
                      <a:endParaRPr lang="ru-RU" sz="1100" b="0" i="0" u="none" strike="noStrike">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1</a:t>
                      </a:r>
                      <a:endParaRPr lang="ru-RU" sz="1100" b="0" i="0" u="none" strike="noStrike">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0</a:t>
                      </a:r>
                      <a:endParaRPr lang="ru-RU" sz="1100" b="0" i="0" u="none" strike="noStrike">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a:solidFill>
                  <a:prstClr val="black"/>
                </a:solidFill>
                <a:latin typeface="Times New Roman" panose="02020603050405020304" pitchFamily="18" charset="0"/>
                <a:cs typeface="Times New Roman" panose="02020603050405020304" pitchFamily="18" charset="0"/>
              </a:rPr>
              <a:t>маусым, түнде </a:t>
            </a:r>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сейілу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24832</TotalTime>
  <Words>589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4849</cp:revision>
  <cp:lastPrinted>2021-07-01T07:38:07Z</cp:lastPrinted>
  <dcterms:created xsi:type="dcterms:W3CDTF">2018-03-27T06:03:00Z</dcterms:created>
  <dcterms:modified xsi:type="dcterms:W3CDTF">2025-06-16T06:57:36Z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