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492990"/>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17 маусымға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16 </a:t>
            </a:r>
            <a:r>
              <a:rPr lang="ru-RU" sz="1050" b="1" dirty="0" err="1" smtClean="0">
                <a:latin typeface="Times New Roman" pitchFamily="18" charset="0"/>
                <a:cs typeface="Times New Roman" pitchFamily="18" charset="0"/>
              </a:rPr>
              <a:t>маусым</a:t>
            </a:r>
            <a:r>
              <a:rPr lang="ru-RU" sz="1050" b="1" dirty="0" smtClean="0">
                <a:latin typeface="Times New Roman" pitchFamily="18" charset="0"/>
                <a:cs typeface="Times New Roman" pitchFamily="18" charset="0"/>
              </a:rPr>
              <a:t>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17</a:t>
            </a:r>
            <a:r>
              <a:rPr lang="kk-KZ" sz="1050" b="1" dirty="0" smtClean="0">
                <a:latin typeface="Times New Roman" pitchFamily="18" charset="0"/>
                <a:cs typeface="Times New Roman" pitchFamily="18" charset="0"/>
              </a:rPr>
              <a:t> маусым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Солтүстік-шығыстан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Ауа температурасы </a:t>
            </a:r>
            <a:r>
              <a:rPr lang="kk-KZ" sz="1200" smtClean="0">
                <a:latin typeface="Times New Roman" pitchFamily="18" charset="0"/>
                <a:cs typeface="Times New Roman" pitchFamily="18" charset="0"/>
              </a:rPr>
              <a:t>түнде </a:t>
            </a:r>
            <a:r>
              <a:rPr lang="kk-KZ" sz="1200" smtClean="0">
                <a:latin typeface="Times New Roman" pitchFamily="18" charset="0"/>
                <a:cs typeface="Times New Roman" pitchFamily="18" charset="0"/>
              </a:rPr>
              <a:t>15-17, </a:t>
            </a:r>
            <a:r>
              <a:rPr lang="kk-KZ" sz="1200" smtClean="0">
                <a:latin typeface="Times New Roman" pitchFamily="18" charset="0"/>
                <a:cs typeface="Times New Roman" pitchFamily="18" charset="0"/>
              </a:rPr>
              <a:t>күндіз </a:t>
            </a:r>
            <a:r>
              <a:rPr lang="kk-KZ" sz="1200" smtClean="0">
                <a:latin typeface="Times New Roman" pitchFamily="18" charset="0"/>
                <a:cs typeface="Times New Roman" pitchFamily="18" charset="0"/>
              </a:rPr>
              <a:t>35-37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18 маусымға</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17 </a:t>
            </a:r>
            <a:r>
              <a:rPr lang="ru-RU" sz="1200" b="1" dirty="0" err="1" smtClean="0">
                <a:latin typeface="Times New Roman" pitchFamily="18" charset="0"/>
                <a:ea typeface="Times New Roman KZ" pitchFamily="18" charset="0"/>
                <a:cs typeface="Times New Roman" pitchFamily="18" charset="0"/>
              </a:rPr>
              <a:t>маусым</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18 </a:t>
            </a:r>
            <a:r>
              <a:rPr lang="ru-RU" sz="1200" b="1" dirty="0" err="1" smtClean="0">
                <a:latin typeface="Times New Roman" pitchFamily="18" charset="0"/>
                <a:ea typeface="Times New Roman KZ" pitchFamily="18" charset="0"/>
                <a:cs typeface="Times New Roman" pitchFamily="18" charset="0"/>
              </a:rPr>
              <a:t>маусым</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Солтүстік-батыстан жел соғады, күші 5-10 м/с. Ауа температурасы 16-18 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17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kk-KZ" sz="1200" smtClean="0">
                <a:solidFill>
                  <a:schemeClr val="tx1"/>
                </a:solidFill>
                <a:latin typeface="Times New Roman" panose="02020603050405020304" pitchFamily="18" charset="0"/>
                <a:cs typeface="Times New Roman" panose="02020603050405020304" pitchFamily="18" charset="0"/>
              </a:rPr>
              <a:t>, 18 </a:t>
            </a:r>
            <a:r>
              <a:rPr lang="kk-KZ" sz="1200" dirty="0" smtClean="0">
                <a:solidFill>
                  <a:schemeClr val="tx1"/>
                </a:solidFill>
                <a:latin typeface="Times New Roman" panose="02020603050405020304" pitchFamily="18" charset="0"/>
                <a:cs typeface="Times New Roman" panose="02020603050405020304" pitchFamily="18" charset="0"/>
              </a:rPr>
              <a:t>маусым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805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Айтуган А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21173</TotalTime>
  <Words>534</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5086</cp:revision>
  <cp:lastPrinted>2021-07-01T03:56:27Z</cp:lastPrinted>
  <dcterms:created xsi:type="dcterms:W3CDTF">2018-03-27T06:03:00Z</dcterms:created>
  <dcterms:modified xsi:type="dcterms:W3CDTF">2025-06-16T07:47:49Z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