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97704207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167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16</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kk-KZ" altLang="ru-RU" sz="1100" b="1" dirty="0">
                <a:latin typeface="Times New Roman" pitchFamily="18" charset="0"/>
                <a:ea typeface="Calibri"/>
                <a:cs typeface="Times New Roman" pitchFamily="18" charset="0"/>
              </a:rPr>
              <a:t>17</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16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latin typeface="Times New Roman" pitchFamily="18" charset="0"/>
                <a:ea typeface="Calibri"/>
                <a:cs typeface="Times New Roman" pitchFamily="18" charset="0"/>
              </a:rPr>
              <a:t>17</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жауын-шашынсыз. </a:t>
            </a:r>
            <a:r>
              <a:rPr lang="kk-KZ" sz="1100" dirty="0">
                <a:solidFill>
                  <a:prstClr val="black"/>
                </a:solidFill>
                <a:latin typeface="Times New Roman" pitchFamily="18" charset="0"/>
                <a:ea typeface="Calibri"/>
                <a:cs typeface="Times New Roman" pitchFamily="18" charset="0"/>
              </a:rPr>
              <a:t>Оңтүстік-шығыстан жел соғады, к</a:t>
            </a:r>
            <a:r>
              <a:rPr lang="kk-KZ" sz="1100" kern="0" dirty="0">
                <a:solidFill>
                  <a:prstClr val="black"/>
                </a:solidFill>
                <a:latin typeface="Times New Roman" pitchFamily="18" charset="0"/>
                <a:ea typeface="Calibri"/>
                <a:cs typeface="Times New Roman" pitchFamily="18" charset="0"/>
                <a:sym typeface="Calibri"/>
              </a:rPr>
              <a:t>үші түнде 2-7, күндіз 7-12 м/с</a:t>
            </a:r>
            <a:r>
              <a:rPr lang="ru-RU" sz="1100" kern="0" dirty="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Ауа температурасы түнде </a:t>
            </a:r>
            <a:r>
              <a:rPr lang="kk-KZ" sz="1100" dirty="0">
                <a:solidFill>
                  <a:prstClr val="black"/>
                </a:solidFill>
                <a:latin typeface="Times New Roman" pitchFamily="18" charset="0"/>
                <a:ea typeface="Calibri"/>
                <a:cs typeface="Times New Roman" pitchFamily="18" charset="0"/>
              </a:rPr>
              <a:t>19-21</a:t>
            </a:r>
            <a:r>
              <a:rPr lang="kk-KZ" sz="1100" kern="0" dirty="0">
                <a:solidFill>
                  <a:srgbClr val="000000"/>
                </a:solidFill>
                <a:latin typeface="Times New Roman" pitchFamily="18" charset="0"/>
                <a:ea typeface="Calibri"/>
                <a:cs typeface="Times New Roman" pitchFamily="18" charset="0"/>
                <a:sym typeface="Calibri"/>
              </a:rPr>
              <a:t>, күндіз 33-35 градус қатты ыстық.</a:t>
            </a:r>
          </a:p>
          <a:p>
            <a:pPr indent="182563" algn="just" eaLnBrk="1" fontAlgn="auto" hangingPunct="1">
              <a:spcBef>
                <a:spcPts val="0"/>
              </a:spcBef>
              <a:spcAft>
                <a:spcPts val="0"/>
              </a:spcAft>
              <a:buFontTx/>
              <a:buNone/>
              <a:defRPr/>
            </a:pPr>
            <a:endParaRPr lang="kk-KZ" sz="1100"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dirty="0">
                <a:latin typeface="Times New Roman" pitchFamily="18" charset="0"/>
                <a:ea typeface="Calibri"/>
                <a:cs typeface="Times New Roman" pitchFamily="18" charset="0"/>
              </a:rPr>
              <a:t>18</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itchFamily="18" charset="0"/>
                <a:ea typeface="Calibri"/>
                <a:cs typeface="Times New Roman" pitchFamily="18" charset="0"/>
              </a:rPr>
              <a:t>17</a:t>
            </a:r>
            <a:r>
              <a:rPr lang="kk-KZ" altLang="ru-RU"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rPr>
              <a:t>18</a:t>
            </a:r>
            <a:r>
              <a:rPr lang="kk-KZ"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күндіз өткінші жаңбыр, найзағай, бұршақ</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Оңтүстіктен</a:t>
            </a:r>
            <a:r>
              <a:rPr lang="ru-RU" altLang="ru-RU" sz="1100" dirty="0">
                <a:latin typeface="Times New Roman" panose="02020603050405020304" pitchFamily="18" charset="0"/>
                <a:ea typeface="Calibri"/>
                <a:cs typeface="Times New Roman" panose="02020603050405020304" pitchFamily="18" charset="0"/>
              </a:rPr>
              <a:t> </a:t>
            </a:r>
            <a:r>
              <a:rPr lang="kk-KZ" altLang="ru-RU" sz="1100" dirty="0">
                <a:latin typeface="Times New Roman" panose="02020603050405020304" pitchFamily="18" charset="0"/>
                <a:ea typeface="Calibri"/>
                <a:cs typeface="Times New Roman" panose="02020603050405020304" pitchFamily="18" charset="0"/>
              </a:rPr>
              <a:t>жел соғады</a:t>
            </a:r>
            <a:r>
              <a:rPr lang="kk-KZ" sz="1100" dirty="0">
                <a:solidFill>
                  <a:prstClr val="black"/>
                </a:solidFill>
                <a:latin typeface="Times New Roman" pitchFamily="18" charset="0"/>
                <a:ea typeface="Calibri"/>
                <a:cs typeface="Times New Roman" pitchFamily="18" charset="0"/>
              </a:rPr>
              <a:t>, </a:t>
            </a:r>
            <a:r>
              <a:rPr lang="kk-KZ" sz="1100" kern="0" dirty="0">
                <a:solidFill>
                  <a:prstClr val="black"/>
                </a:solidFill>
                <a:latin typeface="Times New Roman" pitchFamily="18" charset="0"/>
                <a:ea typeface="Calibri"/>
                <a:cs typeface="Times New Roman" pitchFamily="18" charset="0"/>
                <a:sym typeface="Calibri"/>
              </a:rPr>
              <a:t>күші 3-8</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a:t>
            </a:r>
            <a:r>
              <a:rPr lang="kk-KZ" sz="1100" dirty="0">
                <a:solidFill>
                  <a:prstClr val="black"/>
                </a:solidFill>
                <a:latin typeface="Times New Roman" pitchFamily="18" charset="0"/>
                <a:ea typeface="Calibri"/>
                <a:cs typeface="Times New Roman" pitchFamily="18" charset="0"/>
              </a:rPr>
              <a:t>21-23</a:t>
            </a:r>
            <a:r>
              <a:rPr lang="kk-KZ" sz="110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293278313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1079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16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7690" y="2561326"/>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жиналуына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Түнде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қала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жоғары</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83175"/>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Кеңшілік</a:t>
            </a:r>
            <a:r>
              <a:rPr lang="ru-RU" sz="1200">
                <a:latin typeface="Times New Roman"/>
                <a:ea typeface="Times New Roman"/>
                <a:cs typeface="Times New Roman"/>
                <a:sym typeface="Times New Roman"/>
              </a:rPr>
              <a:t>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1269</TotalTime>
  <Words>673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85</cp:revision>
  <dcterms:modified xsi:type="dcterms:W3CDTF">2025-06-16T08:13:49Z</dcterms:modified>
</cp:coreProperties>
</file>