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79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52941112"/>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 altLang="x-none" sz="1600" b="1" i="1" dirty="0" smtClean="0">
                          <a:solidFill>
                            <a:srgbClr val="002060"/>
                          </a:solidFill>
                          <a:latin typeface="Times New Roman" panose="02020603050405020304" pitchFamily="18" charset="0"/>
                          <a:cs typeface="Times New Roman" panose="02020603050405020304" pitchFamily="18" charset="0"/>
                        </a:rPr>
                        <a:t>6</a:t>
                      </a:r>
                      <a:r>
                        <a:rPr lang="kk-KZ" altLang="x-none" sz="1600" b="1" i="1" dirty="0" smtClean="0">
                          <a:solidFill>
                            <a:srgbClr val="002060"/>
                          </a:solidFill>
                          <a:latin typeface="Times New Roman" panose="02020603050405020304" pitchFamily="18" charset="0"/>
                          <a:cs typeface="Times New Roman" panose="02020603050405020304" pitchFamily="18" charset="0"/>
                        </a:rPr>
                        <a:t>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a:t>
            </a:r>
            <a:r>
              <a:rPr lang="kk-KZ"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 Жел солтүстік-батыстан соғады,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7-12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13-15°,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28-30°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3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8</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маусым</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7</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маусым</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a:t>
            </a:r>
            <a:r>
              <a:rPr lang="kk-KZ" sz="1200" b="1" dirty="0">
                <a:latin typeface="Times New Roman" panose="02020603050405020304" pitchFamily="18" charset="0"/>
                <a:cs typeface="Times New Roman" panose="02020603050405020304" pitchFamily="18" charset="0"/>
              </a:rPr>
              <a:t>8</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84890711"/>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0,313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0" name="TextBox 13"/>
          <p:cNvSpPr txBox="1"/>
          <p:nvPr/>
        </p:nvSpPr>
        <p:spPr>
          <a:xfrm>
            <a:off x="4994434" y="231269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94433" y="327483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Иманғабасова А.Т. / Эрнст Л.В.</a:t>
            </a: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18389</TotalTime>
  <Words>572</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3232</cp:revision>
  <cp:lastPrinted>2021-07-01T03:56:27Z</cp:lastPrinted>
  <dcterms:created xsi:type="dcterms:W3CDTF">2018-03-27T06:03:00Z</dcterms:created>
  <dcterms:modified xsi:type="dcterms:W3CDTF">2025-06-16T08:12:22Z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