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9855428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435530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оңтүстік-батысқа ауысып жел соғады, күші түнде 3-8, күндіз 9-14 м/с. Ауа температурасы түнде 18-20, күндіз 28-30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18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жауын-шашынсыз</a:t>
            </a:r>
            <a:r>
              <a:rPr lang="kk-KZ" sz="1150" kern="1400" dirty="0" smtClean="0">
                <a:latin typeface="Times New Roman"/>
                <a:ea typeface="Times New Roman"/>
              </a:rPr>
              <a:t>. Оңтүстік-батыстан, батыстан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9-14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18-20</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28269</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4676</cp:revision>
  <cp:lastPrinted>2023-02-06T06:57:51Z</cp:lastPrinted>
  <dcterms:created xsi:type="dcterms:W3CDTF">2018-03-27T06:03:00Z</dcterms:created>
  <dcterms:modified xsi:type="dcterms:W3CDTF">2025-06-16T06:32:52Z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