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91957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2697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18651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2025-06-16T08:06:27Z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