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025274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юго-восточный 7-12 м/с. Температура воздуха ночью 16-18, днем 30-32 тепла.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17 июня по 08 ч. 18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юго-западный,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18-20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65573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24974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4804</cp:revision>
  <cp:lastPrinted>2021-07-01T03:56:27Z</cp:lastPrinted>
  <dcterms:created xsi:type="dcterms:W3CDTF">2018-03-27T06:03:00Z</dcterms:created>
  <dcterms:modified xsi:type="dcterms:W3CDTF">2025-06-16T07:33:37Z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