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63635928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167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16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16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51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юго-восточный ночью 2-7, днем 7-12 м/с. Температура воздуха ночью 19-21 тепла, днем сильная жара 33-35 градусов..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18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17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днем кратковременный дождь, гроза, град. Ветер южный 5-10 м/с. Температура воздуха ночью 21-23 тепла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326180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182563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"/>
              </a:rPr>
              <a:t>Ночью по городу ожидается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"/>
              </a:rPr>
              <a:t>повышенный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"/>
              </a:rPr>
              <a:t>уровень загрязнения воздуха.</a:t>
            </a:r>
          </a:p>
          <a:p>
            <a:pPr indent="182563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47173784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1079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</TotalTime>
  <Words>652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87</cp:revision>
  <dcterms:modified xsi:type="dcterms:W3CDTF">2025-06-16T08:13:02Z</dcterms:modified>
</cp:coreProperties>
</file>