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87680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ая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6-11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42-44 градуса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ночью 2-7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918783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0.842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6931165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15078</TotalTime>
  <Words>574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3598</cp:revision>
  <cp:lastPrinted>2021-07-01T03:56:27Z</cp:lastPrinted>
  <dcterms:created xsi:type="dcterms:W3CDTF">2018-03-27T06:03:00Z</dcterms:created>
  <dcterms:modified xsi:type="dcterms:W3CDTF">2025-06-16T06:10:19Z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