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014012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139621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тепла, днем сильная жара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17 июня по 08 ч. 18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13198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27010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4841</cp:revision>
  <cp:lastPrinted>2021-07-01T03:56:27Z</cp:lastPrinted>
  <dcterms:created xsi:type="dcterms:W3CDTF">2018-03-27T06:03:00Z</dcterms:created>
  <dcterms:modified xsi:type="dcterms:W3CDTF">2025-06-16T06:55:14Z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