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2381DA19-8923-4EA1-9A8B-7DE31BB4EE47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91744472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242DE4-46FC-4EF4-B491-AF13E4231CE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62637B-932E-4C61-97EE-B3EDFC90A94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CF03C4-32B2-4BCE-8EBC-A8ECFE508EE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86BB89-CF54-4B66-BDCE-43818368A6F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6727B8-C8F3-4725-B103-2AC5693DEB5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B24E8D-EE96-4915-B396-44DF68876DF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6AD6A5-2B96-44A4-A1DF-D3DE5972BA9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2C7B3A-64B3-44C8-B8BD-21E3F01D86C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9380BC-099F-4483-A822-D1603A27AE6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9C6F92-31E2-434C-9930-638BFFFEDAA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D3DFDA-342F-4874-90EF-7B16E8476F3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617576F7-007E-4B24-927C-0D623A9D4D1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167</a:t>
            </a: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16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июня 2025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32352" y="117125"/>
            <a:ext cx="4945062" cy="161582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17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июня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6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июня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17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июня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kk-KZ" sz="1100" dirty="0" smtClean="0">
                <a:solidFill>
                  <a:schemeClr val="tx1"/>
                </a:solidFill>
              </a:rPr>
              <a:t>Переменная</a:t>
            </a:r>
            <a:r>
              <a:rPr lang="ru-RU" sz="1100" dirty="0" smtClean="0">
                <a:solidFill>
                  <a:schemeClr val="tx1"/>
                </a:solidFill>
              </a:rPr>
              <a:t> </a:t>
            </a:r>
            <a:r>
              <a:rPr lang="ru-RU" sz="1100" dirty="0">
                <a:solidFill>
                  <a:schemeClr val="tx1"/>
                </a:solidFill>
              </a:rPr>
              <a:t>облачность, без осадков. Ветер </a:t>
            </a:r>
            <a:r>
              <a:rPr lang="ru-RU" sz="1100" dirty="0" smtClean="0">
                <a:solidFill>
                  <a:schemeClr val="tx1"/>
                </a:solidFill>
              </a:rPr>
              <a:t>юго-западный </a:t>
            </a:r>
            <a:r>
              <a:rPr lang="ru-RU" sz="1100" dirty="0" smtClean="0">
                <a:solidFill>
                  <a:schemeClr val="tx1"/>
                </a:solidFill>
              </a:rPr>
              <a:t>3-8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20-22 тепла, </a:t>
            </a:r>
            <a:r>
              <a:rPr lang="ru-RU" sz="1100" dirty="0">
                <a:solidFill>
                  <a:schemeClr val="tx1"/>
                </a:solidFill>
              </a:rPr>
              <a:t>днем </a:t>
            </a:r>
            <a:r>
              <a:rPr lang="ru-RU" sz="1100" dirty="0" smtClean="0">
                <a:solidFill>
                  <a:schemeClr val="tx1"/>
                </a:solidFill>
              </a:rPr>
              <a:t>сильная жара 34-36 градусов.</a:t>
            </a:r>
            <a:endParaRPr lang="ru-RU" sz="1100" dirty="0">
              <a:solidFill>
                <a:schemeClr val="tx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18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июня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17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июня 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18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июня</a:t>
            </a: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</a:t>
            </a:r>
            <a:r>
              <a:rPr lang="ru-RU" sz="1100" dirty="0" smtClean="0">
                <a:solidFill>
                  <a:schemeClr val="tx1"/>
                </a:solidFill>
              </a:rPr>
              <a:t>облачность, без осадков.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юго-западный 3-8 м/с</a:t>
            </a:r>
            <a:r>
              <a:rPr lang="ru-RU" sz="1100" dirty="0">
                <a:solidFill>
                  <a:schemeClr val="tx1"/>
                </a:solidFill>
              </a:rPr>
              <a:t>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20-22 тепла</a:t>
            </a:r>
            <a:r>
              <a:rPr lang="ru-RU" sz="1100" dirty="0">
                <a:solidFill>
                  <a:schemeClr val="tx1"/>
                </a:solidFill>
              </a:rPr>
              <a:t>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0511890"/>
              </p:ext>
            </p:extLst>
          </p:nvPr>
        </p:nvGraphicFramePr>
        <p:xfrm>
          <a:off x="4826000" y="4179888"/>
          <a:ext cx="4937125" cy="2125981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175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148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166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464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1526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1,0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18063" y="2366963"/>
            <a:ext cx="4951412" cy="1812925"/>
            <a:chOff x="4818856" y="2366298"/>
            <a:chExt cx="4951413" cy="1812837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29968" y="2366298"/>
              <a:ext cx="4933951" cy="1015614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17 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июня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kk-KZ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18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июня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kk-KZ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пониженный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18856" y="3709200"/>
              <a:ext cx="4951413" cy="469935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16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июня 2025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23618" y="3431458"/>
              <a:ext cx="4941889" cy="276212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): 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Кисебаев Д.К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en-US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Балтөре Д.Т.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25273</TotalTime>
  <Words>741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6017</cp:revision>
  <cp:lastPrinted>2021-07-01T09:11:30Z</cp:lastPrinted>
  <dcterms:created xsi:type="dcterms:W3CDTF">2018-03-27T06:03:00Z</dcterms:created>
  <dcterms:modified xsi:type="dcterms:W3CDTF">2025-06-16T07:11:36Z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