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22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июня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4753390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17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июня по 20 ч. 17 июня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гроза, шквал.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южный,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9-14 м/с,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15-20, временами порывы 25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19-21 тепла,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сильная жара 33-35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июня по 08 ч. 18 июня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южный, 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июня, ночью 18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18789</TotalTime>
  <Words>606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6794</cp:revision>
  <cp:lastPrinted>2021-07-01T03:56:27Z</cp:lastPrinted>
  <dcterms:created xsi:type="dcterms:W3CDTF">2018-03-27T06:03:00Z</dcterms:created>
  <dcterms:modified xsi:type="dcterms:W3CDTF">2025-06-16T07:47:57Z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