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7855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234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юго-восточный 7-12 м/с. Температура воздуха ночью 18-20, днем 33-35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19-21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168875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ночью 18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44995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6701</cp:revision>
  <cp:lastPrinted>2021-11-30T05:55:24Z</cp:lastPrinted>
  <dcterms:created xsi:type="dcterms:W3CDTF">2018-03-27T06:03:00Z</dcterms:created>
  <dcterms:modified xsi:type="dcterms:W3CDTF">2025-06-16T06:43:00Z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