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528" y="-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9255663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7576632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0,623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кратковременный дождь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гроза,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град. Ветер северо-восточный 9-14 м/с. Температура воздуха ночью 15-17, днем 26-28 тепла.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кратковременный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дождь, гроза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15-17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31350</TotalTime>
  <Words>599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5876</cp:revision>
  <cp:lastPrinted>2021-07-01T03:56:27Z</cp:lastPrinted>
  <dcterms:created xsi:type="dcterms:W3CDTF">2018-03-27T06:03:00Z</dcterms:created>
  <dcterms:modified xsi:type="dcterms:W3CDTF">2025-06-16T06:46:14Z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