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90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4242026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771180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күндіз өткінші жаңбыр, найзағай. Оңтүстік-батыстан солтүстік-батысқа ауысып жел соғады, күші түнде 2-7, күндіз 9-14, екпіні 15-18 м/с. Ауа температурасы түнде 21-23, күндіз 27-29 жылы</a:t>
            </a:r>
            <a:r>
              <a:rPr lang="kk-KZ" sz="1200" kern="1400" dirty="0" smtClean="0">
                <a:latin typeface="Times New Roman"/>
                <a:ea typeface="Times New Roman"/>
              </a:rPr>
              <a:t>.</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15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a:t>
            </a:r>
            <a:r>
              <a:rPr lang="kk-KZ" sz="1150" kern="1400" dirty="0" smtClean="0">
                <a:solidFill>
                  <a:prstClr val="black"/>
                </a:solidFill>
                <a:latin typeface="Times New Roman"/>
                <a:ea typeface="Times New Roman"/>
              </a:rPr>
              <a:t>жаңбыр</a:t>
            </a:r>
            <a:r>
              <a:rPr lang="kk-KZ" sz="1150" kern="1400" dirty="0" smtClean="0">
                <a:solidFill>
                  <a:prstClr val="black"/>
                </a:solidFill>
                <a:latin typeface="Times New Roman"/>
                <a:ea typeface="Times New Roman"/>
              </a:rPr>
              <a:t>, найзағай</a:t>
            </a:r>
            <a:r>
              <a:rPr lang="kk-KZ" sz="1150" kern="1400" dirty="0" smtClean="0">
                <a:latin typeface="Times New Roman"/>
                <a:ea typeface="Times New Roman"/>
              </a:rPr>
              <a:t>. </a:t>
            </a:r>
            <a:r>
              <a:rPr lang="kk-KZ" sz="1150" kern="1400" dirty="0" smtClean="0">
                <a:latin typeface="Times New Roman"/>
                <a:ea typeface="Times New Roman"/>
              </a:rPr>
              <a:t>Сол</a:t>
            </a:r>
            <a:r>
              <a:rPr lang="kk-KZ" sz="1150" kern="1400" dirty="0" smtClean="0">
                <a:latin typeface="Times New Roman"/>
                <a:ea typeface="Times New Roman"/>
              </a:rPr>
              <a:t>түстік-батыстан </a:t>
            </a:r>
            <a:r>
              <a:rPr lang="kk-KZ" sz="1150" kern="1400" dirty="0" smtClean="0">
                <a:latin typeface="Times New Roman"/>
                <a:ea typeface="Times New Roman"/>
              </a:rPr>
              <a:t>жел соғады, күші 2-7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18-</a:t>
            </a:r>
            <a:r>
              <a:rPr lang="kk-KZ" sz="1150" kern="1400" dirty="0" smtClean="0">
                <a:latin typeface="Times New Roman"/>
                <a:ea typeface="Times New Roman"/>
              </a:rPr>
              <a:t>20</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28228</TotalTime>
  <Words>586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4670</cp:revision>
  <cp:lastPrinted>2023-02-06T06:57:51Z</cp:lastPrinted>
  <dcterms:created xsi:type="dcterms:W3CDTF">2018-03-27T06:03:00Z</dcterms:created>
  <dcterms:modified xsi:type="dcterms:W3CDTF">2025-06-14T07:45:25Z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