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5954457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14</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15</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14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15</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Солтү</a:t>
            </a:r>
            <a:r>
              <a:rPr lang="kk-KZ" sz="1100" dirty="0">
                <a:solidFill>
                  <a:prstClr val="black"/>
                </a:solidFill>
                <a:latin typeface="Times New Roman" pitchFamily="18" charset="0"/>
                <a:ea typeface="Calibri"/>
                <a:cs typeface="Times New Roman" pitchFamily="18" charset="0"/>
              </a:rPr>
              <a:t>стік-батыстан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түнде 2-7, күндіз 9-14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17-19</a:t>
            </a:r>
            <a:r>
              <a:rPr lang="kk-KZ" sz="1100" kern="0" dirty="0">
                <a:solidFill>
                  <a:srgbClr val="000000"/>
                </a:solidFill>
                <a:latin typeface="Times New Roman" pitchFamily="18" charset="0"/>
                <a:ea typeface="Calibri"/>
                <a:cs typeface="Times New Roman" pitchFamily="18" charset="0"/>
                <a:sym typeface="Calibri"/>
              </a:rPr>
              <a:t>, </a:t>
            </a:r>
            <a:r>
              <a:rPr lang="kk-KZ" sz="1100" kern="0">
                <a:solidFill>
                  <a:srgbClr val="000000"/>
                </a:solidFill>
                <a:latin typeface="Times New Roman" pitchFamily="18" charset="0"/>
                <a:ea typeface="Calibri"/>
                <a:cs typeface="Times New Roman" pitchFamily="18" charset="0"/>
                <a:sym typeface="Calibri"/>
              </a:rPr>
              <a:t>күндіз 28-30 </a:t>
            </a:r>
            <a:r>
              <a:rPr lang="kk-KZ" sz="1100" kern="0" dirty="0">
                <a:solidFill>
                  <a:srgbClr val="000000"/>
                </a:solidFill>
                <a:latin typeface="Times New Roman" pitchFamily="18" charset="0"/>
                <a:ea typeface="Calibri"/>
                <a:cs typeface="Times New Roman" pitchFamily="18" charset="0"/>
                <a:sym typeface="Calibri"/>
              </a:rPr>
              <a:t>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16</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15</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16</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   Көшпелі бұлтты, 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a:t>
            </a:r>
            <a:r>
              <a:rPr lang="ru-RU" altLang="ru-RU" sz="1100" dirty="0">
                <a:latin typeface="Times New Roman" panose="02020603050405020304" pitchFamily="18" charset="0"/>
                <a:ea typeface="Calibri"/>
                <a:cs typeface="Times New Roman" panose="02020603050405020304" pitchFamily="18" charset="0"/>
              </a:rPr>
              <a:t>-б</a:t>
            </a:r>
            <a:r>
              <a:rPr lang="kk-KZ" altLang="ru-RU" sz="1100" dirty="0">
                <a:latin typeface="Times New Roman" panose="02020603050405020304" pitchFamily="18" charset="0"/>
                <a:ea typeface="Calibri"/>
                <a:cs typeface="Times New Roman" panose="02020603050405020304" pitchFamily="18" charset="0"/>
              </a:rPr>
              <a:t>атыстан 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5-10</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17-19 градус жылы.</a:t>
            </a:r>
          </a:p>
        </p:txBody>
      </p:sp>
      <p:graphicFrame>
        <p:nvGraphicFramePr>
          <p:cNvPr id="27" name="Table"/>
          <p:cNvGraphicFramePr/>
          <p:nvPr>
            <p:extLst>
              <p:ext uri="{D42A27DB-BD31-4B8C-83A1-F6EECF244321}">
                <p14:modId xmlns:p14="http://schemas.microsoft.com/office/powerpoint/2010/main" val="3239447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2662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35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14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297723"/>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Жандосова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1265</TotalTime>
  <Words>670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76</cp:revision>
  <dcterms:modified xsi:type="dcterms:W3CDTF">2025-06-14T07:23:12Z</dcterms:modified>
</cp:coreProperties>
</file>