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612925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23-25 жылы,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40-42 градус қатты ыстық.</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24-26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8235263"/>
              </p:ext>
            </p:extLst>
          </p:nvPr>
        </p:nvGraphicFramePr>
        <p:xfrm>
          <a:off x="5000894" y="4527764"/>
          <a:ext cx="4691064" cy="196443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902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244672072"/>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15829</TotalTime>
  <Words>531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3705</cp:revision>
  <cp:lastPrinted>2021-07-01T07:38:07Z</cp:lastPrinted>
  <dcterms:created xsi:type="dcterms:W3CDTF">2018-03-27T06:03:00Z</dcterms:created>
  <dcterms:modified xsi:type="dcterms:W3CDTF">2025-06-14T07:00:47Z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