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99183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Солтүстік-батыстан жел соғады 8-13 м/с, күндіз облыстың оңтүстігінде екпіні 16 м/с. Ауа температураасы түнде 22-24, күндіз 30-32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температураасы түнде </a:t>
            </a:r>
            <a:r>
              <a:rPr lang="kk-KZ" altLang="ru-RU" sz="1200">
                <a:latin typeface="Times New Roman" panose="02020603050405020304" pitchFamily="18" charset="0"/>
                <a:cs typeface="Times New Roman" panose="02020603050405020304" pitchFamily="18" charset="0"/>
              </a:rPr>
              <a:t>22-24 </a:t>
            </a:r>
            <a:r>
              <a:rPr lang="kk-KZ" altLang="ru-RU" sz="120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00575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26782</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4801</cp:revision>
  <cp:lastPrinted>2021-07-01T07:38:07Z</cp:lastPrinted>
  <dcterms:created xsi:type="dcterms:W3CDTF">2018-03-27T06:03:00Z</dcterms:created>
  <dcterms:modified xsi:type="dcterms:W3CDTF">2025-06-14T06:51:37Z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