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243143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547278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12006"/>
            <a:ext cx="4726961" cy="167738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маусым с. 20-ден 15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 жаңбыр, найзағай, күндіз бұршақ. Солтүстік-батыстан жел соғады, күші 9-14 м/с.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100" b="1" kern="1400" dirty="0">
                <a:latin typeface="Times New Roman" panose="02020603050405020304" pitchFamily="18" charset="0"/>
                <a:cs typeface="Times New Roman" panose="02020603050405020304" pitchFamily="18" charset="0"/>
              </a:rPr>
              <a:t> 16 маусым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маусым </a:t>
            </a:r>
            <a:r>
              <a:rPr lang="ru-RU" sz="1100" b="1" dirty="0">
                <a:latin typeface="Times New Roman" panose="02020603050405020304" pitchFamily="18" charset="0"/>
                <a:cs typeface="Times New Roman" panose="02020603050405020304" pitchFamily="18" charset="0"/>
              </a:rPr>
              <a:t>с. 20-ден 16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жаңбыр, найзағай. Солтүстік-батыстан</a:t>
            </a:r>
            <a:r>
              <a:rPr lang="kk-KZ" sz="1100" dirty="0">
                <a:latin typeface="Times New Roman" panose="02020603050405020304" pitchFamily="18" charset="0"/>
                <a:cs typeface="Times New Roman" panose="02020603050405020304" pitchFamily="18" charset="0"/>
              </a:rPr>
              <a:t>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18-20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маусымда, түнде 16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41723</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6424</cp:revision>
  <cp:lastPrinted>2023-01-16T10:13:34Z</cp:lastPrinted>
  <dcterms:created xsi:type="dcterms:W3CDTF">2018-03-27T06:03:00Z</dcterms:created>
  <dcterms:modified xsi:type="dcterms:W3CDTF">2025-06-14T06:35:14Z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