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1819543"/>
              </p:ext>
            </p:extLst>
          </p:nvPr>
        </p:nvGraphicFramePr>
        <p:xfrm>
          <a:off x="299091" y="2460467"/>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65</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1964" y="303044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3261055"/>
              </p:ext>
            </p:extLst>
          </p:nvPr>
        </p:nvGraphicFramePr>
        <p:xfrm>
          <a:off x="5072359"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r>
                        <a:rPr lang="en-US" sz="1100" b="0" i="0" u="none" strike="noStrike" dirty="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838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1661" y="4211652"/>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15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уақыттарда 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 солтүстік-батысқа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15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16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2903" y="391709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30541</TotalTime>
  <Words>595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3926</cp:revision>
  <cp:lastPrinted>2021-07-01T07:38:07Z</cp:lastPrinted>
  <dcterms:created xsi:type="dcterms:W3CDTF">2018-03-27T06:03:00Z</dcterms:created>
  <dcterms:modified xsi:type="dcterms:W3CDTF">2025-06-14T06:59:26Z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