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78"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20372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аздаған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түнде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2-7, күндіз 7-12 м/с. Ауа температурасы түнде 16-18, күндіз 27-29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0039175"/>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18507</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3584</cp:revision>
  <cp:lastPrinted>2021-07-01T07:38:07Z</cp:lastPrinted>
  <dcterms:created xsi:type="dcterms:W3CDTF">2018-03-27T06:03:00Z</dcterms:created>
  <dcterms:modified xsi:type="dcterms:W3CDTF">2025-06-14T06:47:07Z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