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66558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29293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15</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соғатын жел оңтүстік-батысқа ауысады</a:t>
            </a:r>
            <a:r>
              <a:rPr lang="kk-KZ" sz="1200" dirty="0" smtClean="0">
                <a:latin typeface="Times New Roman" panose="02020603050405020304" pitchFamily="18" charset="0"/>
                <a:cs typeface="Times New Roman" panose="02020603050405020304" pitchFamily="18" charset="0"/>
              </a:rPr>
              <a:t>, күші 5-10, күндіз екпіні 15-20 м/с. Ауа температурасы түнде 18-20 градус жылы, күндіз 35-37 градус қатты ыстық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 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4-9,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04349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15 маусымда, 16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28728</TotalTime>
  <Words>537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5711</cp:revision>
  <cp:lastPrinted>2021-07-01T07:38:07Z</cp:lastPrinted>
  <dcterms:created xsi:type="dcterms:W3CDTF">2018-03-27T06:03:00Z</dcterms:created>
  <dcterms:modified xsi:type="dcterms:W3CDTF">2025-06-14T10:10:42Z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