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14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14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190838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 бұршақ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күндіз екпіні 15-20 м/с. Ауа температурасы түнде 16-18, күндіз 26-28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16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Солтүстіктен,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9-14 м/с. Ауа температурасы 15-17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15</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16</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16593</TotalTime>
  <Words>601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6453</cp:revision>
  <cp:lastPrinted>2021-07-01T03:56:27Z</cp:lastPrinted>
  <dcterms:created xsi:type="dcterms:W3CDTF">2018-03-27T06:03:00Z</dcterms:created>
  <dcterms:modified xsi:type="dcterms:W3CDTF">2025-06-14T07:53:51Z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