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29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5892296"/>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маусым</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313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бұршақ</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батысқа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17-19°,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28-30°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endParaRPr lang="ru-RU" sz="1200" dirty="0" smtClean="0">
              <a:solidFill>
                <a:prstClr val="black"/>
              </a:solidFill>
              <a:latin typeface="Times New Roman" pitchFamily="18" charset="0"/>
              <a:cs typeface="Times New Roman" pitchFamily="18" charset="0"/>
            </a:endParaRP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найзағай. Жел 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23911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8063"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1714992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18114</TotalTime>
  <Words>593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3281</cp:revision>
  <cp:lastPrinted>2021-07-01T03:56:27Z</cp:lastPrinted>
  <dcterms:created xsi:type="dcterms:W3CDTF">2018-03-27T06:03:00Z</dcterms:created>
  <dcterms:modified xsi:type="dcterms:W3CDTF">2025-06-14T08:01:35Z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