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72" y="3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3436333"/>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маусымға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27-29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sz="1200" b="1">
              <a:latin typeface="Times New Roman" pitchFamily="18" charset="0"/>
              <a:cs typeface="Times New Roman"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16 </a:t>
            </a:r>
            <a:r>
              <a:rPr lang="ru-RU" altLang="ru-RU" sz="1150" b="1" dirty="0" err="1" smtClean="0">
                <a:latin typeface="Times New Roman" panose="02020603050405020304" pitchFamily="18" charset="0"/>
                <a:cs typeface="Times New Roman" panose="02020603050405020304" pitchFamily="18" charset="0"/>
              </a:rPr>
              <a:t>маусымға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15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 </a:t>
            </a:r>
            <a:r>
              <a:rPr lang="ru-RU" sz="1150" b="1" dirty="0" err="1" smtClean="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өткінші жаңбыр, найзағай. Солтүстік-батыстан жел соғады, күші 9-14 м/с, екпіні 15-20 м/с. Ауа температураасы түнде 17-19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9311640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24726</TotalTime>
  <Words>573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4777</cp:revision>
  <cp:lastPrinted>2021-07-01T03:56:27Z</cp:lastPrinted>
  <dcterms:created xsi:type="dcterms:W3CDTF">2018-03-27T06:03:00Z</dcterms:created>
  <dcterms:modified xsi:type="dcterms:W3CDTF">2025-06-14T06:39:52Z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