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52882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 по 20 ч. 15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Ветер северо-западный 9-14, днем порывы 15-20 м/с. Температура воздуха ночью 16-18, днем 26-28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июня по 08 ч. 16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 туман. Ветер северный, северо-восточный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июня, ночью 16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18770</TotalTime>
  <Words>645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6784</cp:revision>
  <cp:lastPrinted>2021-07-01T03:56:27Z</cp:lastPrinted>
  <dcterms:created xsi:type="dcterms:W3CDTF">2018-03-27T06:03:00Z</dcterms:created>
  <dcterms:modified xsi:type="dcterms:W3CDTF">2025-06-14T07:53:43Z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