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04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51216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69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небольшой дождь, гроза. Ветер ночью 2-7, днем 7-12 м/с. Температура воздуха ночью 16-18, днем 27-29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130410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23033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3662</cp:revision>
  <cp:lastPrinted>2021-07-01T03:56:27Z</cp:lastPrinted>
  <dcterms:created xsi:type="dcterms:W3CDTF">2018-03-27T06:03:00Z</dcterms:created>
  <dcterms:modified xsi:type="dcterms:W3CDTF">2025-06-14T06:47:03Z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