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78" y="-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14979635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165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июня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15 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14 июня по 20 ч. 15 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днем дождь, гроза. Ветер северо-западный 7-12 м/с. Температура воздуха ночью 15-17, днем 27-29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15 июня по 08 ч. 16 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кратковременный дождь, гроза. Ветер северо-западный 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14 июня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909164"/>
              </p:ext>
            </p:extLst>
          </p:nvPr>
        </p:nvGraphicFramePr>
        <p:xfrm>
          <a:off x="5103847" y="4149080"/>
          <a:ext cx="4536504" cy="21187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952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1.442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 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27847</TotalTime>
  <Words>649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4958</cp:revision>
  <cp:lastPrinted>2021-07-01T03:56:27Z</cp:lastPrinted>
  <dcterms:created xsi:type="dcterms:W3CDTF">2018-03-27T06:03:00Z</dcterms:created>
  <dcterms:modified xsi:type="dcterms:W3CDTF">2025-06-14T06:39:25Z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