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72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6727497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15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14 июня по 20 ч. 15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северный 5-10 м/с. Температура воздуха ночью 18-20 тепла, днем сильная жара 34-36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июня по 08 ч. 16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күндіз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екпіні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432612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5025</TotalTime>
  <Words>555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739</cp:revision>
  <cp:lastPrinted>2021-07-01T03:56:27Z</cp:lastPrinted>
  <dcterms:created xsi:type="dcterms:W3CDTF">2024-09-22T07:48:17Z</dcterms:created>
  <dcterms:modified xsi:type="dcterms:W3CDTF">2025-06-14T07:36:31Z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