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7390573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165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14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14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51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гроза, днем град. Ветер северо-западный ночью 2-7, днем 9-14 м/с. Температура воздуха ночью 17-19,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16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15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           5-10 м/с. Температура воздуха 17-19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326180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99749118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2662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Жандосова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</TotalTime>
  <Words>644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77</cp:revision>
  <dcterms:modified xsi:type="dcterms:W3CDTF">2025-06-14T07:23:46Z</dcterms:modified>
</cp:coreProperties>
</file>