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7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3296861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15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14 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15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северо-западный 7-12 м/с. Температура воздуха ночью 15-17,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северо-западный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17-19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30334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24970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4799</cp:revision>
  <cp:lastPrinted>2021-07-01T03:56:27Z</cp:lastPrinted>
  <dcterms:created xsi:type="dcterms:W3CDTF">2018-03-27T06:03:00Z</dcterms:created>
  <dcterms:modified xsi:type="dcterms:W3CDTF">2025-06-14T06:39:22Z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