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8447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дождь, гроза, днем град. Ветер северо-западный 9-14 м/с. Температура воздуха ночью 18-20,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7-12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174836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июня, ночью 16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44984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6694</cp:revision>
  <cp:lastPrinted>2021-11-30T05:55:24Z</cp:lastPrinted>
  <dcterms:created xsi:type="dcterms:W3CDTF">2018-03-27T06:03:00Z</dcterms:created>
  <dcterms:modified xsi:type="dcterms:W3CDTF">2025-06-14T05:56:44Z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