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29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513812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 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ождь, гроза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 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5837962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34875" y="233640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18654</TotalTime>
  <Words>622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3213</cp:revision>
  <cp:lastPrinted>2021-10-14T11:15:53Z</cp:lastPrinted>
  <dcterms:created xsi:type="dcterms:W3CDTF">2018-03-27T06:03:00Z</dcterms:created>
  <dcterms:modified xsi:type="dcterms:W3CDTF">2025-06-14T07:57:35Z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