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507527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15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14 июня по 20 ч. 15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дождь,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северо-западный 8-13, днем на юге области порывы 16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16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15 июня по 08 ч. 16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912334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26999</TotalTime>
  <Words>604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4836</cp:revision>
  <cp:lastPrinted>2021-07-01T03:56:27Z</cp:lastPrinted>
  <dcterms:created xsi:type="dcterms:W3CDTF">2018-03-27T06:03:00Z</dcterms:created>
  <dcterms:modified xsi:type="dcterms:W3CDTF">2025-06-14T06:46:10Z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