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78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647450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824" y="2565472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0687767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июня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июня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15 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временами дождь, гроза, туман. Ветер юго-западный с переходом на северо-западный 9-14 м/с. Температура воздуха ночью 20-22, днем 27-29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июня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 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ождь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7188" y="352467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28360</TotalTime>
  <Words>604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3880</cp:revision>
  <cp:lastPrinted>2021-10-15T03:50:29Z</cp:lastPrinted>
  <dcterms:created xsi:type="dcterms:W3CDTF">2018-03-27T06:03:00Z</dcterms:created>
  <dcterms:modified xsi:type="dcterms:W3CDTF">2025-06-14T07:02:27Z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